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5"/>
  </p:notesMasterIdLst>
  <p:sldIdLst>
    <p:sldId id="333" r:id="rId2"/>
    <p:sldId id="364" r:id="rId3"/>
    <p:sldId id="362" r:id="rId4"/>
    <p:sldId id="361" r:id="rId5"/>
    <p:sldId id="363" r:id="rId6"/>
    <p:sldId id="365" r:id="rId7"/>
    <p:sldId id="366" r:id="rId8"/>
    <p:sldId id="358" r:id="rId9"/>
    <p:sldId id="336" r:id="rId10"/>
    <p:sldId id="337" r:id="rId11"/>
    <p:sldId id="338" r:id="rId12"/>
    <p:sldId id="339" r:id="rId13"/>
    <p:sldId id="359" r:id="rId14"/>
    <p:sldId id="340" r:id="rId15"/>
    <p:sldId id="341" r:id="rId16"/>
    <p:sldId id="342" r:id="rId17"/>
    <p:sldId id="343" r:id="rId18"/>
    <p:sldId id="353" r:id="rId19"/>
    <p:sldId id="345" r:id="rId20"/>
    <p:sldId id="354" r:id="rId21"/>
    <p:sldId id="348" r:id="rId22"/>
    <p:sldId id="349" r:id="rId23"/>
    <p:sldId id="352" r:id="rId2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  <a:srgbClr val="3333FF"/>
    <a:srgbClr val="FF5050"/>
    <a:srgbClr val="CCFF33"/>
    <a:srgbClr val="99FF99"/>
    <a:srgbClr val="FFFFCC"/>
    <a:srgbClr val="FF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7158" autoAdjust="0"/>
  </p:normalViewPr>
  <p:slideViewPr>
    <p:cSldViewPr>
      <p:cViewPr varScale="1">
        <p:scale>
          <a:sx n="85" d="100"/>
          <a:sy n="85" d="100"/>
        </p:scale>
        <p:origin x="21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CCDC3-39E9-4058-9882-864A2C28E652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119A03-8D43-410B-A030-3FD2A670E999}">
      <dgm:prSet phldrT="[Text]"/>
      <dgm:spPr/>
      <dgm:t>
        <a:bodyPr/>
        <a:lstStyle/>
        <a:p>
          <a:r>
            <a:rPr lang="zh-TW" altLang="en-US" b="1" dirty="0" smtClean="0"/>
            <a:t>常消毒以殺掉病原體 </a:t>
          </a:r>
          <a:endParaRPr lang="en-US" b="1" dirty="0"/>
        </a:p>
      </dgm:t>
    </dgm:pt>
    <dgm:pt modelId="{5929750D-47D6-453C-A437-1F205602831E}" type="parTrans" cxnId="{3240094D-07D8-486F-AC59-3C54277C780A}">
      <dgm:prSet/>
      <dgm:spPr/>
      <dgm:t>
        <a:bodyPr/>
        <a:lstStyle/>
        <a:p>
          <a:endParaRPr lang="en-US" b="1"/>
        </a:p>
      </dgm:t>
    </dgm:pt>
    <dgm:pt modelId="{D0E59D82-DEDE-4383-84D8-A419489C82B5}" type="sibTrans" cxnId="{3240094D-07D8-486F-AC59-3C54277C780A}">
      <dgm:prSet/>
      <dgm:spPr/>
      <dgm:t>
        <a:bodyPr/>
        <a:lstStyle/>
        <a:p>
          <a:endParaRPr lang="en-US" b="1"/>
        </a:p>
      </dgm:t>
    </dgm:pt>
    <dgm:pt modelId="{DDBE8C63-8087-4E5B-85A9-5350444C749C}">
      <dgm:prSet phldrT="[Text]"/>
      <dgm:spPr/>
      <dgm:t>
        <a:bodyPr/>
        <a:lstStyle/>
        <a:p>
          <a:r>
            <a:rPr lang="zh-TW" altLang="en-US" b="1" dirty="0" smtClean="0"/>
            <a:t>及早察覺、隔離及治療患者</a:t>
          </a:r>
          <a:endParaRPr lang="en-US" b="1" dirty="0"/>
        </a:p>
      </dgm:t>
    </dgm:pt>
    <dgm:pt modelId="{A9DA00B9-6001-4870-A94C-2362C99C23C1}" type="parTrans" cxnId="{E89F5370-4D37-4F5A-8EAD-FF32100CCF94}">
      <dgm:prSet/>
      <dgm:spPr/>
      <dgm:t>
        <a:bodyPr/>
        <a:lstStyle/>
        <a:p>
          <a:endParaRPr lang="en-US" b="1"/>
        </a:p>
      </dgm:t>
    </dgm:pt>
    <dgm:pt modelId="{601E5943-5A5E-4B91-9F15-CC0286CF4616}" type="sibTrans" cxnId="{E89F5370-4D37-4F5A-8EAD-FF32100CCF94}">
      <dgm:prSet/>
      <dgm:spPr/>
      <dgm:t>
        <a:bodyPr/>
        <a:lstStyle/>
        <a:p>
          <a:endParaRPr lang="en-US" b="1"/>
        </a:p>
      </dgm:t>
    </dgm:pt>
    <dgm:pt modelId="{0DD73101-2D9E-4912-8C63-A84371D3C25A}">
      <dgm:prSet phldrT="[Text]"/>
      <dgm:spPr/>
      <dgm:t>
        <a:bodyPr/>
        <a:lstStyle/>
        <a:p>
          <a:r>
            <a:rPr lang="zh-TW" altLang="en-US" b="1" dirty="0" smtClean="0"/>
            <a:t>保持良好個人、環境及食物衞生</a:t>
          </a:r>
          <a:endParaRPr lang="en-US" b="1" dirty="0"/>
        </a:p>
      </dgm:t>
    </dgm:pt>
    <dgm:pt modelId="{058F0751-B4E6-4000-87BF-3A59CC0AB586}" type="parTrans" cxnId="{5E24B42A-8B7D-4498-AF5A-50F7C8F73E95}">
      <dgm:prSet/>
      <dgm:spPr/>
      <dgm:t>
        <a:bodyPr/>
        <a:lstStyle/>
        <a:p>
          <a:endParaRPr lang="en-US" b="1"/>
        </a:p>
      </dgm:t>
    </dgm:pt>
    <dgm:pt modelId="{53A18343-50CB-49E1-A641-1F3EF89B3985}" type="sibTrans" cxnId="{5E24B42A-8B7D-4498-AF5A-50F7C8F73E95}">
      <dgm:prSet/>
      <dgm:spPr/>
      <dgm:t>
        <a:bodyPr/>
        <a:lstStyle/>
        <a:p>
          <a:endParaRPr lang="en-US" b="1"/>
        </a:p>
      </dgm:t>
    </dgm:pt>
    <dgm:pt modelId="{47E763DC-EEF7-4A08-A332-5CAB0923520D}">
      <dgm:prSet phldrT="[Text]"/>
      <dgm:spPr/>
      <dgm:t>
        <a:bodyPr/>
        <a:lstStyle/>
        <a:p>
          <a:r>
            <a:rPr lang="zh-TW" altLang="en-US" b="1" smtClean="0"/>
            <a:t>透過接種疫苗和健康的生活模式以增強個人抵抗力 </a:t>
          </a:r>
          <a:endParaRPr lang="en-US" b="1" dirty="0"/>
        </a:p>
      </dgm:t>
    </dgm:pt>
    <dgm:pt modelId="{FBF777CA-056E-4A68-925A-E231E26A7649}" type="parTrans" cxnId="{87A2918A-DD28-4A7F-9315-455E869138C4}">
      <dgm:prSet/>
      <dgm:spPr/>
      <dgm:t>
        <a:bodyPr/>
        <a:lstStyle/>
        <a:p>
          <a:endParaRPr lang="en-US" b="1"/>
        </a:p>
      </dgm:t>
    </dgm:pt>
    <dgm:pt modelId="{82A4B32D-2B11-4780-965A-65DE35D3E24B}" type="sibTrans" cxnId="{87A2918A-DD28-4A7F-9315-455E869138C4}">
      <dgm:prSet/>
      <dgm:spPr/>
      <dgm:t>
        <a:bodyPr/>
        <a:lstStyle/>
        <a:p>
          <a:endParaRPr lang="en-US" b="1"/>
        </a:p>
      </dgm:t>
    </dgm:pt>
    <dgm:pt modelId="{3CB098FC-E051-4BED-A9FA-38188315B970}">
      <dgm:prSet phldrT="[Text]"/>
      <dgm:spPr/>
      <dgm:t>
        <a:bodyPr/>
        <a:lstStyle/>
        <a:p>
          <a:r>
            <a:rPr lang="zh-TW" altLang="en-US" b="1" dirty="0" smtClean="0"/>
            <a:t>清除可供病原體繁殖的地方</a:t>
          </a:r>
          <a:endParaRPr lang="en-US" b="1" dirty="0"/>
        </a:p>
      </dgm:t>
    </dgm:pt>
    <dgm:pt modelId="{DB3E7FDF-B5DD-42F2-BD6D-C2E99ACE09ED}" type="parTrans" cxnId="{6B07E754-D416-4B19-9DC6-00D8B8993D33}">
      <dgm:prSet/>
      <dgm:spPr/>
      <dgm:t>
        <a:bodyPr/>
        <a:lstStyle/>
        <a:p>
          <a:endParaRPr lang="en-US"/>
        </a:p>
      </dgm:t>
    </dgm:pt>
    <dgm:pt modelId="{5819FBBD-82E3-4910-9D5E-CC570149AD10}" type="sibTrans" cxnId="{6B07E754-D416-4B19-9DC6-00D8B8993D33}">
      <dgm:prSet/>
      <dgm:spPr/>
      <dgm:t>
        <a:bodyPr/>
        <a:lstStyle/>
        <a:p>
          <a:endParaRPr lang="en-US"/>
        </a:p>
      </dgm:t>
    </dgm:pt>
    <dgm:pt modelId="{901F38CA-9627-4474-AE8F-DFEEB14E789F}" type="pres">
      <dgm:prSet presAssocID="{1EBCCDC3-39E9-4058-9882-864A2C28E6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3DF3781-4A71-4210-A0A8-524D06615A66}" type="pres">
      <dgm:prSet presAssocID="{1EBCCDC3-39E9-4058-9882-864A2C28E652}" presName="Name1" presStyleCnt="0"/>
      <dgm:spPr/>
    </dgm:pt>
    <dgm:pt modelId="{E1CA2B97-EBA3-49CD-9D62-817901D4CFF2}" type="pres">
      <dgm:prSet presAssocID="{1EBCCDC3-39E9-4058-9882-864A2C28E652}" presName="cycle" presStyleCnt="0"/>
      <dgm:spPr/>
    </dgm:pt>
    <dgm:pt modelId="{3B716A04-B712-4543-A2FB-1F39A77E6827}" type="pres">
      <dgm:prSet presAssocID="{1EBCCDC3-39E9-4058-9882-864A2C28E652}" presName="srcNode" presStyleLbl="node1" presStyleIdx="0" presStyleCnt="5"/>
      <dgm:spPr/>
    </dgm:pt>
    <dgm:pt modelId="{4EC971A3-BA97-460B-9C4A-00A2FFFFA51F}" type="pres">
      <dgm:prSet presAssocID="{1EBCCDC3-39E9-4058-9882-864A2C28E652}" presName="conn" presStyleLbl="parChTrans1D2" presStyleIdx="0" presStyleCnt="1"/>
      <dgm:spPr/>
      <dgm:t>
        <a:bodyPr/>
        <a:lstStyle/>
        <a:p>
          <a:endParaRPr lang="en-US"/>
        </a:p>
      </dgm:t>
    </dgm:pt>
    <dgm:pt modelId="{ECF2E6D7-64C0-4AB2-B04F-B000D0C537F5}" type="pres">
      <dgm:prSet presAssocID="{1EBCCDC3-39E9-4058-9882-864A2C28E652}" presName="extraNode" presStyleLbl="node1" presStyleIdx="0" presStyleCnt="5"/>
      <dgm:spPr/>
    </dgm:pt>
    <dgm:pt modelId="{FD27D8F5-841E-4D8F-B4AE-2514BD428F96}" type="pres">
      <dgm:prSet presAssocID="{1EBCCDC3-39E9-4058-9882-864A2C28E652}" presName="dstNode" presStyleLbl="node1" presStyleIdx="0" presStyleCnt="5"/>
      <dgm:spPr/>
    </dgm:pt>
    <dgm:pt modelId="{A66BC9A2-977E-495B-9EEF-A13E6E16F12F}" type="pres">
      <dgm:prSet presAssocID="{6F119A03-8D43-410B-A030-3FD2A670E99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88A35-12AB-45C7-B0E6-A2C057A90C5B}" type="pres">
      <dgm:prSet presAssocID="{6F119A03-8D43-410B-A030-3FD2A670E999}" presName="accent_1" presStyleCnt="0"/>
      <dgm:spPr/>
    </dgm:pt>
    <dgm:pt modelId="{3197BB03-F6FE-413F-AEFD-446018BEC726}" type="pres">
      <dgm:prSet presAssocID="{6F119A03-8D43-410B-A030-3FD2A670E999}" presName="accentRepeatNode" presStyleLbl="solidFgAcc1" presStyleIdx="0" presStyleCnt="5"/>
      <dgm:spPr/>
    </dgm:pt>
    <dgm:pt modelId="{B1DFFCA6-32CD-4AA3-97D2-CC4709B3741A}" type="pres">
      <dgm:prSet presAssocID="{DDBE8C63-8087-4E5B-85A9-5350444C749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417AE-D1FA-48A3-A781-3351B73447EC}" type="pres">
      <dgm:prSet presAssocID="{DDBE8C63-8087-4E5B-85A9-5350444C749C}" presName="accent_2" presStyleCnt="0"/>
      <dgm:spPr/>
    </dgm:pt>
    <dgm:pt modelId="{8C3A43D5-F3A2-4E29-A38E-F0F54A1C6832}" type="pres">
      <dgm:prSet presAssocID="{DDBE8C63-8087-4E5B-85A9-5350444C749C}" presName="accentRepeatNode" presStyleLbl="solidFgAcc1" presStyleIdx="1" presStyleCnt="5"/>
      <dgm:spPr/>
    </dgm:pt>
    <dgm:pt modelId="{6A223B9F-9C7B-45B6-A5F3-C341042B6A9E}" type="pres">
      <dgm:prSet presAssocID="{3CB098FC-E051-4BED-A9FA-38188315B97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83FF0-AE0F-4110-91F0-38274599EAF8}" type="pres">
      <dgm:prSet presAssocID="{3CB098FC-E051-4BED-A9FA-38188315B970}" presName="accent_3" presStyleCnt="0"/>
      <dgm:spPr/>
    </dgm:pt>
    <dgm:pt modelId="{3B12491E-CEE8-4BD2-8228-2F2106023C8F}" type="pres">
      <dgm:prSet presAssocID="{3CB098FC-E051-4BED-A9FA-38188315B970}" presName="accentRepeatNode" presStyleLbl="solidFgAcc1" presStyleIdx="2" presStyleCnt="5"/>
      <dgm:spPr/>
    </dgm:pt>
    <dgm:pt modelId="{F4DA5D59-9647-4658-90ED-4E4ABB611D2C}" type="pres">
      <dgm:prSet presAssocID="{0DD73101-2D9E-4912-8C63-A84371D3C25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B428B-2048-479E-AF5E-9D2C7EB87436}" type="pres">
      <dgm:prSet presAssocID="{0DD73101-2D9E-4912-8C63-A84371D3C25A}" presName="accent_4" presStyleCnt="0"/>
      <dgm:spPr/>
    </dgm:pt>
    <dgm:pt modelId="{5B9159D9-0D4B-40D1-9B26-43689FE64FD2}" type="pres">
      <dgm:prSet presAssocID="{0DD73101-2D9E-4912-8C63-A84371D3C25A}" presName="accentRepeatNode" presStyleLbl="solidFgAcc1" presStyleIdx="3" presStyleCnt="5"/>
      <dgm:spPr/>
    </dgm:pt>
    <dgm:pt modelId="{2036E7EE-80B0-4E90-8D32-C43850095412}" type="pres">
      <dgm:prSet presAssocID="{47E763DC-EEF7-4A08-A332-5CAB092352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61BC0-243B-4EF4-B05B-A4959E9C2C90}" type="pres">
      <dgm:prSet presAssocID="{47E763DC-EEF7-4A08-A332-5CAB0923520D}" presName="accent_5" presStyleCnt="0"/>
      <dgm:spPr/>
    </dgm:pt>
    <dgm:pt modelId="{211C2F64-08B1-4052-AA34-7FA4BD2B2AD5}" type="pres">
      <dgm:prSet presAssocID="{47E763DC-EEF7-4A08-A332-5CAB0923520D}" presName="accentRepeatNode" presStyleLbl="solidFgAcc1" presStyleIdx="4" presStyleCnt="5"/>
      <dgm:spPr/>
    </dgm:pt>
  </dgm:ptLst>
  <dgm:cxnLst>
    <dgm:cxn modelId="{3240094D-07D8-486F-AC59-3C54277C780A}" srcId="{1EBCCDC3-39E9-4058-9882-864A2C28E652}" destId="{6F119A03-8D43-410B-A030-3FD2A670E999}" srcOrd="0" destOrd="0" parTransId="{5929750D-47D6-453C-A437-1F205602831E}" sibTransId="{D0E59D82-DEDE-4383-84D8-A419489C82B5}"/>
    <dgm:cxn modelId="{15E11020-92C2-4337-A5EE-6EBEB2173CC9}" type="presOf" srcId="{6F119A03-8D43-410B-A030-3FD2A670E999}" destId="{A66BC9A2-977E-495B-9EEF-A13E6E16F12F}" srcOrd="0" destOrd="0" presId="urn:microsoft.com/office/officeart/2008/layout/VerticalCurvedList"/>
    <dgm:cxn modelId="{C9A9B0AE-7804-47D0-B13B-8B67572A5E40}" type="presOf" srcId="{DDBE8C63-8087-4E5B-85A9-5350444C749C}" destId="{B1DFFCA6-32CD-4AA3-97D2-CC4709B3741A}" srcOrd="0" destOrd="0" presId="urn:microsoft.com/office/officeart/2008/layout/VerticalCurvedList"/>
    <dgm:cxn modelId="{8E5E48B7-FDBE-486F-8723-D959BE45597C}" type="presOf" srcId="{D0E59D82-DEDE-4383-84D8-A419489C82B5}" destId="{4EC971A3-BA97-460B-9C4A-00A2FFFFA51F}" srcOrd="0" destOrd="0" presId="urn:microsoft.com/office/officeart/2008/layout/VerticalCurvedList"/>
    <dgm:cxn modelId="{80BD2763-1400-4E5B-9AE7-E0870DD23B96}" type="presOf" srcId="{0DD73101-2D9E-4912-8C63-A84371D3C25A}" destId="{F4DA5D59-9647-4658-90ED-4E4ABB611D2C}" srcOrd="0" destOrd="0" presId="urn:microsoft.com/office/officeart/2008/layout/VerticalCurvedList"/>
    <dgm:cxn modelId="{E89F5370-4D37-4F5A-8EAD-FF32100CCF94}" srcId="{1EBCCDC3-39E9-4058-9882-864A2C28E652}" destId="{DDBE8C63-8087-4E5B-85A9-5350444C749C}" srcOrd="1" destOrd="0" parTransId="{A9DA00B9-6001-4870-A94C-2362C99C23C1}" sibTransId="{601E5943-5A5E-4B91-9F15-CC0286CF4616}"/>
    <dgm:cxn modelId="{87A2918A-DD28-4A7F-9315-455E869138C4}" srcId="{1EBCCDC3-39E9-4058-9882-864A2C28E652}" destId="{47E763DC-EEF7-4A08-A332-5CAB0923520D}" srcOrd="4" destOrd="0" parTransId="{FBF777CA-056E-4A68-925A-E231E26A7649}" sibTransId="{82A4B32D-2B11-4780-965A-65DE35D3E24B}"/>
    <dgm:cxn modelId="{5E24B42A-8B7D-4498-AF5A-50F7C8F73E95}" srcId="{1EBCCDC3-39E9-4058-9882-864A2C28E652}" destId="{0DD73101-2D9E-4912-8C63-A84371D3C25A}" srcOrd="3" destOrd="0" parTransId="{058F0751-B4E6-4000-87BF-3A59CC0AB586}" sibTransId="{53A18343-50CB-49E1-A641-1F3EF89B3985}"/>
    <dgm:cxn modelId="{A3B4D706-C17A-48BD-9B92-8C1943FDD95D}" type="presOf" srcId="{1EBCCDC3-39E9-4058-9882-864A2C28E652}" destId="{901F38CA-9627-4474-AE8F-DFEEB14E789F}" srcOrd="0" destOrd="0" presId="urn:microsoft.com/office/officeart/2008/layout/VerticalCurvedList"/>
    <dgm:cxn modelId="{3DFE0F2B-BE79-4137-B460-A521B2098592}" type="presOf" srcId="{3CB098FC-E051-4BED-A9FA-38188315B970}" destId="{6A223B9F-9C7B-45B6-A5F3-C341042B6A9E}" srcOrd="0" destOrd="0" presId="urn:microsoft.com/office/officeart/2008/layout/VerticalCurvedList"/>
    <dgm:cxn modelId="{88954941-4C12-4ADE-A4BE-1600BD7BA5C4}" type="presOf" srcId="{47E763DC-EEF7-4A08-A332-5CAB0923520D}" destId="{2036E7EE-80B0-4E90-8D32-C43850095412}" srcOrd="0" destOrd="0" presId="urn:microsoft.com/office/officeart/2008/layout/VerticalCurvedList"/>
    <dgm:cxn modelId="{6B07E754-D416-4B19-9DC6-00D8B8993D33}" srcId="{1EBCCDC3-39E9-4058-9882-864A2C28E652}" destId="{3CB098FC-E051-4BED-A9FA-38188315B970}" srcOrd="2" destOrd="0" parTransId="{DB3E7FDF-B5DD-42F2-BD6D-C2E99ACE09ED}" sibTransId="{5819FBBD-82E3-4910-9D5E-CC570149AD10}"/>
    <dgm:cxn modelId="{EEDB1125-622B-4373-8C78-178EB21B30A4}" type="presParOf" srcId="{901F38CA-9627-4474-AE8F-DFEEB14E789F}" destId="{93DF3781-4A71-4210-A0A8-524D06615A66}" srcOrd="0" destOrd="0" presId="urn:microsoft.com/office/officeart/2008/layout/VerticalCurvedList"/>
    <dgm:cxn modelId="{7203C3A9-D413-4412-A235-B1462765BC5D}" type="presParOf" srcId="{93DF3781-4A71-4210-A0A8-524D06615A66}" destId="{E1CA2B97-EBA3-49CD-9D62-817901D4CFF2}" srcOrd="0" destOrd="0" presId="urn:microsoft.com/office/officeart/2008/layout/VerticalCurvedList"/>
    <dgm:cxn modelId="{9597B50D-8FC5-4268-A491-E797A2BEB13B}" type="presParOf" srcId="{E1CA2B97-EBA3-49CD-9D62-817901D4CFF2}" destId="{3B716A04-B712-4543-A2FB-1F39A77E6827}" srcOrd="0" destOrd="0" presId="urn:microsoft.com/office/officeart/2008/layout/VerticalCurvedList"/>
    <dgm:cxn modelId="{07C74524-CC8B-4444-911A-6B8BE3E5AC5B}" type="presParOf" srcId="{E1CA2B97-EBA3-49CD-9D62-817901D4CFF2}" destId="{4EC971A3-BA97-460B-9C4A-00A2FFFFA51F}" srcOrd="1" destOrd="0" presId="urn:microsoft.com/office/officeart/2008/layout/VerticalCurvedList"/>
    <dgm:cxn modelId="{78B92BF4-6782-4857-926C-AE266EC50AFF}" type="presParOf" srcId="{E1CA2B97-EBA3-49CD-9D62-817901D4CFF2}" destId="{ECF2E6D7-64C0-4AB2-B04F-B000D0C537F5}" srcOrd="2" destOrd="0" presId="urn:microsoft.com/office/officeart/2008/layout/VerticalCurvedList"/>
    <dgm:cxn modelId="{2CC4C60F-21B6-4B7B-85B8-51EB3F34F422}" type="presParOf" srcId="{E1CA2B97-EBA3-49CD-9D62-817901D4CFF2}" destId="{FD27D8F5-841E-4D8F-B4AE-2514BD428F96}" srcOrd="3" destOrd="0" presId="urn:microsoft.com/office/officeart/2008/layout/VerticalCurvedList"/>
    <dgm:cxn modelId="{69D81D9A-08D2-40F0-86D9-4BA9AB9340BE}" type="presParOf" srcId="{93DF3781-4A71-4210-A0A8-524D06615A66}" destId="{A66BC9A2-977E-495B-9EEF-A13E6E16F12F}" srcOrd="1" destOrd="0" presId="urn:microsoft.com/office/officeart/2008/layout/VerticalCurvedList"/>
    <dgm:cxn modelId="{04EBBEC7-272A-47C2-8BA8-C9A682D664D9}" type="presParOf" srcId="{93DF3781-4A71-4210-A0A8-524D06615A66}" destId="{15E88A35-12AB-45C7-B0E6-A2C057A90C5B}" srcOrd="2" destOrd="0" presId="urn:microsoft.com/office/officeart/2008/layout/VerticalCurvedList"/>
    <dgm:cxn modelId="{D8CCFCB2-1DEE-4EC6-9F13-34B0D68F4F59}" type="presParOf" srcId="{15E88A35-12AB-45C7-B0E6-A2C057A90C5B}" destId="{3197BB03-F6FE-413F-AEFD-446018BEC726}" srcOrd="0" destOrd="0" presId="urn:microsoft.com/office/officeart/2008/layout/VerticalCurvedList"/>
    <dgm:cxn modelId="{66CA1904-0338-4F16-811F-3B2746BC1D2D}" type="presParOf" srcId="{93DF3781-4A71-4210-A0A8-524D06615A66}" destId="{B1DFFCA6-32CD-4AA3-97D2-CC4709B3741A}" srcOrd="3" destOrd="0" presId="urn:microsoft.com/office/officeart/2008/layout/VerticalCurvedList"/>
    <dgm:cxn modelId="{182610D2-936A-4E4A-B335-AA68E917A5F4}" type="presParOf" srcId="{93DF3781-4A71-4210-A0A8-524D06615A66}" destId="{500417AE-D1FA-48A3-A781-3351B73447EC}" srcOrd="4" destOrd="0" presId="urn:microsoft.com/office/officeart/2008/layout/VerticalCurvedList"/>
    <dgm:cxn modelId="{93EBC039-C4F7-4EA5-A71C-B687A9B9A280}" type="presParOf" srcId="{500417AE-D1FA-48A3-A781-3351B73447EC}" destId="{8C3A43D5-F3A2-4E29-A38E-F0F54A1C6832}" srcOrd="0" destOrd="0" presId="urn:microsoft.com/office/officeart/2008/layout/VerticalCurvedList"/>
    <dgm:cxn modelId="{53BA6CB2-FC94-43CD-9785-2F0A8F21FC23}" type="presParOf" srcId="{93DF3781-4A71-4210-A0A8-524D06615A66}" destId="{6A223B9F-9C7B-45B6-A5F3-C341042B6A9E}" srcOrd="5" destOrd="0" presId="urn:microsoft.com/office/officeart/2008/layout/VerticalCurvedList"/>
    <dgm:cxn modelId="{6AE55C79-36CA-4533-AA20-456C027DB20A}" type="presParOf" srcId="{93DF3781-4A71-4210-A0A8-524D06615A66}" destId="{A9383FF0-AE0F-4110-91F0-38274599EAF8}" srcOrd="6" destOrd="0" presId="urn:microsoft.com/office/officeart/2008/layout/VerticalCurvedList"/>
    <dgm:cxn modelId="{7464BCA1-EC65-4B8D-AF5F-EFBF303194E4}" type="presParOf" srcId="{A9383FF0-AE0F-4110-91F0-38274599EAF8}" destId="{3B12491E-CEE8-4BD2-8228-2F2106023C8F}" srcOrd="0" destOrd="0" presId="urn:microsoft.com/office/officeart/2008/layout/VerticalCurvedList"/>
    <dgm:cxn modelId="{791246A4-9B21-4839-882C-27BF521F522D}" type="presParOf" srcId="{93DF3781-4A71-4210-A0A8-524D06615A66}" destId="{F4DA5D59-9647-4658-90ED-4E4ABB611D2C}" srcOrd="7" destOrd="0" presId="urn:microsoft.com/office/officeart/2008/layout/VerticalCurvedList"/>
    <dgm:cxn modelId="{26A13496-B712-4040-92EE-D6E7149E6A31}" type="presParOf" srcId="{93DF3781-4A71-4210-A0A8-524D06615A66}" destId="{138B428B-2048-479E-AF5E-9D2C7EB87436}" srcOrd="8" destOrd="0" presId="urn:microsoft.com/office/officeart/2008/layout/VerticalCurvedList"/>
    <dgm:cxn modelId="{7AFC2608-63CC-4B50-9F91-FDEB6BCBF945}" type="presParOf" srcId="{138B428B-2048-479E-AF5E-9D2C7EB87436}" destId="{5B9159D9-0D4B-40D1-9B26-43689FE64FD2}" srcOrd="0" destOrd="0" presId="urn:microsoft.com/office/officeart/2008/layout/VerticalCurvedList"/>
    <dgm:cxn modelId="{7DB71E61-B612-4E34-87D0-67BE922991AF}" type="presParOf" srcId="{93DF3781-4A71-4210-A0A8-524D06615A66}" destId="{2036E7EE-80B0-4E90-8D32-C43850095412}" srcOrd="9" destOrd="0" presId="urn:microsoft.com/office/officeart/2008/layout/VerticalCurvedList"/>
    <dgm:cxn modelId="{57890870-059A-415A-BFC9-B2A09414EF0D}" type="presParOf" srcId="{93DF3781-4A71-4210-A0A8-524D06615A66}" destId="{A0061BC0-243B-4EF4-B05B-A4959E9C2C90}" srcOrd="10" destOrd="0" presId="urn:microsoft.com/office/officeart/2008/layout/VerticalCurvedList"/>
    <dgm:cxn modelId="{E8557E21-8C3D-4FDA-BD9E-B4F4AA85340F}" type="presParOf" srcId="{A0061BC0-243B-4EF4-B05B-A4959E9C2C90}" destId="{211C2F64-08B1-4052-AA34-7FA4BD2B2A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個人層面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/>
      <dgm:spPr/>
      <dgm:t>
        <a:bodyPr/>
        <a:lstStyle/>
        <a:p>
          <a:r>
            <a:rPr lang="zh-HK" altLang="zh-HK" dirty="0" smtClean="0"/>
            <a:t>家庭層面</a:t>
          </a:r>
          <a:endParaRPr lang="en-US" altLang="zh-HK" dirty="0"/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 custLinFactNeighborX="-19089" custLinFactNeighborY="-6710"/>
      <dgm:spPr/>
    </dgm:pt>
  </dgm:ptLst>
  <dgm:cxnLst>
    <dgm:cxn modelId="{FA646826-7E96-4A91-B8EA-37CC9EEE9DA2}" type="presOf" srcId="{BAE719C2-7F7F-41A2-B60B-7F94407DD3F3}" destId="{5CE3F60B-264D-4D37-9821-C1B91CBCFC82}" srcOrd="0" destOrd="0" presId="urn:microsoft.com/office/officeart/2008/layout/VerticalCurvedList"/>
    <dgm:cxn modelId="{7B116C81-F82A-41CD-A2E0-C89856529DAB}" type="presOf" srcId="{8C63B917-1C67-4FDB-BB47-805AD84441FC}" destId="{7F0D9263-DDA2-48B8-A212-7115788C059A}" srcOrd="0" destOrd="0" presId="urn:microsoft.com/office/officeart/2008/layout/VerticalCurvedList"/>
    <dgm:cxn modelId="{51C1F852-D4D8-4EF0-B366-288571125C14}" type="presOf" srcId="{3C848DAF-AC05-41A4-9CB1-FA9038F965F1}" destId="{14690191-FDE1-44E9-BD51-74FE2EB58052}" srcOrd="0" destOrd="0" presId="urn:microsoft.com/office/officeart/2008/layout/VerticalCurvedList"/>
    <dgm:cxn modelId="{B6194CB4-2BD8-41EC-8B56-18D31EE3E7A7}" type="presOf" srcId="{76210A88-A05E-445B-95E2-E59217A9EFDF}" destId="{69133990-4562-4539-9087-7D4F7F0CE36D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35C9159A-E0F0-4E20-8560-F99F84F11A67}" type="presOf" srcId="{B3823CE1-3E47-4C68-B8A6-F6928181E639}" destId="{5842E642-ED01-44BC-83A0-D87B57AAB41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B66C4811-0570-44AB-9895-06591B8773B9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444D43F-E7AF-4AF0-9687-5C41043C22FB}" type="presParOf" srcId="{7F0D9263-DDA2-48B8-A212-7115788C059A}" destId="{F5CF15F4-8991-4A29-9E20-FA99EA1615AA}" srcOrd="0" destOrd="0" presId="urn:microsoft.com/office/officeart/2008/layout/VerticalCurvedList"/>
    <dgm:cxn modelId="{6930AEB9-C29E-48C3-A817-BBE9C14967A5}" type="presParOf" srcId="{F5CF15F4-8991-4A29-9E20-FA99EA1615AA}" destId="{722C2C0A-B91C-4A11-8A81-EB37D5D332D4}" srcOrd="0" destOrd="0" presId="urn:microsoft.com/office/officeart/2008/layout/VerticalCurvedList"/>
    <dgm:cxn modelId="{E13C0E36-65EF-4EDB-ACA7-DA8012CFAF32}" type="presParOf" srcId="{722C2C0A-B91C-4A11-8A81-EB37D5D332D4}" destId="{2ABBC6C5-48FA-424C-AAEC-A5B84A477D10}" srcOrd="0" destOrd="0" presId="urn:microsoft.com/office/officeart/2008/layout/VerticalCurvedList"/>
    <dgm:cxn modelId="{08FDE3F4-CE5B-4A21-A08E-1C752BA2B60A}" type="presParOf" srcId="{722C2C0A-B91C-4A11-8A81-EB37D5D332D4}" destId="{B46E9E30-692A-4A16-9770-9DC8C0A99F54}" srcOrd="1" destOrd="0" presId="urn:microsoft.com/office/officeart/2008/layout/VerticalCurvedList"/>
    <dgm:cxn modelId="{25B8E753-AFCA-431E-A48B-9813FEF782C5}" type="presParOf" srcId="{722C2C0A-B91C-4A11-8A81-EB37D5D332D4}" destId="{21D391B1-A308-450F-AFC0-A2711E3FC7BB}" srcOrd="2" destOrd="0" presId="urn:microsoft.com/office/officeart/2008/layout/VerticalCurvedList"/>
    <dgm:cxn modelId="{3C402C5E-9D65-4F06-9676-F1B3AE1C6E9C}" type="presParOf" srcId="{722C2C0A-B91C-4A11-8A81-EB37D5D332D4}" destId="{F801A64F-9F2B-4486-8640-2703112DF184}" srcOrd="3" destOrd="0" presId="urn:microsoft.com/office/officeart/2008/layout/VerticalCurvedList"/>
    <dgm:cxn modelId="{3F303333-482E-4552-83C6-515DC18FEFFA}" type="presParOf" srcId="{F5CF15F4-8991-4A29-9E20-FA99EA1615AA}" destId="{5CE3F60B-264D-4D37-9821-C1B91CBCFC82}" srcOrd="1" destOrd="0" presId="urn:microsoft.com/office/officeart/2008/layout/VerticalCurvedList"/>
    <dgm:cxn modelId="{1FA755A0-646E-4522-AE83-26CD0F310255}" type="presParOf" srcId="{F5CF15F4-8991-4A29-9E20-FA99EA1615AA}" destId="{531D89E5-013D-4DB3-9E87-06B7391E7EEF}" srcOrd="2" destOrd="0" presId="urn:microsoft.com/office/officeart/2008/layout/VerticalCurvedList"/>
    <dgm:cxn modelId="{D4D7F07D-31CD-488B-8711-D863833C2441}" type="presParOf" srcId="{531D89E5-013D-4DB3-9E87-06B7391E7EEF}" destId="{D8F9FCDD-1D08-4E61-8E64-93C5C9EFFC76}" srcOrd="0" destOrd="0" presId="urn:microsoft.com/office/officeart/2008/layout/VerticalCurvedList"/>
    <dgm:cxn modelId="{277A9807-2A0D-4837-B5E7-7C4C201B5253}" type="presParOf" srcId="{F5CF15F4-8991-4A29-9E20-FA99EA1615AA}" destId="{14690191-FDE1-44E9-BD51-74FE2EB58052}" srcOrd="3" destOrd="0" presId="urn:microsoft.com/office/officeart/2008/layout/VerticalCurvedList"/>
    <dgm:cxn modelId="{11C0234A-08DF-48C6-BCC5-EF1F2C620BD2}" type="presParOf" srcId="{F5CF15F4-8991-4A29-9E20-FA99EA1615AA}" destId="{CD0A4A1D-03F8-4303-A124-BB9BFA649557}" srcOrd="4" destOrd="0" presId="urn:microsoft.com/office/officeart/2008/layout/VerticalCurvedList"/>
    <dgm:cxn modelId="{571D9C86-9650-408F-B468-0A5638772C0D}" type="presParOf" srcId="{CD0A4A1D-03F8-4303-A124-BB9BFA649557}" destId="{45922A86-85E5-484A-B2E1-30038404BB2E}" srcOrd="0" destOrd="0" presId="urn:microsoft.com/office/officeart/2008/layout/VerticalCurvedList"/>
    <dgm:cxn modelId="{FC342969-E5F8-4572-AECE-CD99ADDBD17D}" type="presParOf" srcId="{F5CF15F4-8991-4A29-9E20-FA99EA1615AA}" destId="{5842E642-ED01-44BC-83A0-D87B57AAB412}" srcOrd="5" destOrd="0" presId="urn:microsoft.com/office/officeart/2008/layout/VerticalCurvedList"/>
    <dgm:cxn modelId="{181EC462-F531-4B22-B1A6-0A1DA5951277}" type="presParOf" srcId="{F5CF15F4-8991-4A29-9E20-FA99EA1615AA}" destId="{FB8CEA3E-25FA-4221-997E-67E326207335}" srcOrd="6" destOrd="0" presId="urn:microsoft.com/office/officeart/2008/layout/VerticalCurvedList"/>
    <dgm:cxn modelId="{9E50AACE-4C63-4E02-AA75-18174B1F8364}" type="presParOf" srcId="{FB8CEA3E-25FA-4221-997E-67E326207335}" destId="{C5B41C9B-60D8-43E1-AA77-E5F8C4A03FDC}" srcOrd="0" destOrd="0" presId="urn:microsoft.com/office/officeart/2008/layout/VerticalCurvedList"/>
    <dgm:cxn modelId="{E336964A-C8D3-4485-8FB1-74EC799D0270}" type="presParOf" srcId="{F5CF15F4-8991-4A29-9E20-FA99EA1615AA}" destId="{69133990-4562-4539-9087-7D4F7F0CE36D}" srcOrd="7" destOrd="0" presId="urn:microsoft.com/office/officeart/2008/layout/VerticalCurvedList"/>
    <dgm:cxn modelId="{65A5EB10-536F-4919-8766-80B66DFF9FBA}" type="presParOf" srcId="{F5CF15F4-8991-4A29-9E20-FA99EA1615AA}" destId="{D7AD9B44-A916-4D46-A7DB-77DAE1BAD76B}" srcOrd="8" destOrd="0" presId="urn:microsoft.com/office/officeart/2008/layout/VerticalCurvedList"/>
    <dgm:cxn modelId="{1493E964-5B64-43D6-9C34-C752CB4011C2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家庭層面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4DA09C77-1A44-407C-9F0C-71B047506261}" type="presOf" srcId="{3C848DAF-AC05-41A4-9CB1-FA9038F965F1}" destId="{14690191-FDE1-44E9-BD51-74FE2EB58052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667607C5-BADC-4F3C-9F5E-E4518E5DE5DE}" type="presOf" srcId="{B3823CE1-3E47-4C68-B8A6-F6928181E639}" destId="{5842E642-ED01-44BC-83A0-D87B57AAB412}" srcOrd="0" destOrd="0" presId="urn:microsoft.com/office/officeart/2008/layout/VerticalCurvedList"/>
    <dgm:cxn modelId="{E0F3918D-E6E1-4B53-A4BB-C49296B6C9BA}" type="presOf" srcId="{BAE719C2-7F7F-41A2-B60B-7F94407DD3F3}" destId="{5CE3F60B-264D-4D37-9821-C1B91CBCFC8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2DBA82F7-B1ED-4D85-99DC-7E69419012CA}" type="presOf" srcId="{76210A88-A05E-445B-95E2-E59217A9EFDF}" destId="{69133990-4562-4539-9087-7D4F7F0CE36D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ABDB2DB5-4A55-492C-97C5-054E016672CD}" type="presOf" srcId="{8C63B917-1C67-4FDB-BB47-805AD84441FC}" destId="{7F0D9263-DDA2-48B8-A212-7115788C059A}" srcOrd="0" destOrd="0" presId="urn:microsoft.com/office/officeart/2008/layout/VerticalCurvedList"/>
    <dgm:cxn modelId="{C546EBAB-6E33-462B-9E91-6F2F88A678A2}" type="presOf" srcId="{AA711FA6-A9C6-45DD-A4A2-2B9557B777C3}" destId="{B46E9E30-692A-4A16-9770-9DC8C0A99F54}" srcOrd="0" destOrd="0" presId="urn:microsoft.com/office/officeart/2008/layout/VerticalCurvedList"/>
    <dgm:cxn modelId="{4741E847-2861-4B15-8434-2285922E1E64}" type="presParOf" srcId="{7F0D9263-DDA2-48B8-A212-7115788C059A}" destId="{F5CF15F4-8991-4A29-9E20-FA99EA1615AA}" srcOrd="0" destOrd="0" presId="urn:microsoft.com/office/officeart/2008/layout/VerticalCurvedList"/>
    <dgm:cxn modelId="{B09029F5-6451-44DE-9C6F-EEC5D101FE52}" type="presParOf" srcId="{F5CF15F4-8991-4A29-9E20-FA99EA1615AA}" destId="{722C2C0A-B91C-4A11-8A81-EB37D5D332D4}" srcOrd="0" destOrd="0" presId="urn:microsoft.com/office/officeart/2008/layout/VerticalCurvedList"/>
    <dgm:cxn modelId="{2B73B695-36F3-4F99-BE81-0E209EBDFB36}" type="presParOf" srcId="{722C2C0A-B91C-4A11-8A81-EB37D5D332D4}" destId="{2ABBC6C5-48FA-424C-AAEC-A5B84A477D10}" srcOrd="0" destOrd="0" presId="urn:microsoft.com/office/officeart/2008/layout/VerticalCurvedList"/>
    <dgm:cxn modelId="{CFB30A5D-F6A2-4344-A54B-E6541AFE6E62}" type="presParOf" srcId="{722C2C0A-B91C-4A11-8A81-EB37D5D332D4}" destId="{B46E9E30-692A-4A16-9770-9DC8C0A99F54}" srcOrd="1" destOrd="0" presId="urn:microsoft.com/office/officeart/2008/layout/VerticalCurvedList"/>
    <dgm:cxn modelId="{E6F50F9D-BF5B-4AF1-86D6-486E180A535C}" type="presParOf" srcId="{722C2C0A-B91C-4A11-8A81-EB37D5D332D4}" destId="{21D391B1-A308-450F-AFC0-A2711E3FC7BB}" srcOrd="2" destOrd="0" presId="urn:microsoft.com/office/officeart/2008/layout/VerticalCurvedList"/>
    <dgm:cxn modelId="{757B6C41-3A89-41D6-8B2E-25D6C3CA08D1}" type="presParOf" srcId="{722C2C0A-B91C-4A11-8A81-EB37D5D332D4}" destId="{F801A64F-9F2B-4486-8640-2703112DF184}" srcOrd="3" destOrd="0" presId="urn:microsoft.com/office/officeart/2008/layout/VerticalCurvedList"/>
    <dgm:cxn modelId="{A2ED0FFB-953C-4196-BE7E-3E355DEF50F9}" type="presParOf" srcId="{F5CF15F4-8991-4A29-9E20-FA99EA1615AA}" destId="{5CE3F60B-264D-4D37-9821-C1B91CBCFC82}" srcOrd="1" destOrd="0" presId="urn:microsoft.com/office/officeart/2008/layout/VerticalCurvedList"/>
    <dgm:cxn modelId="{1375B0EA-B13E-4024-881D-1EB9C71E759F}" type="presParOf" srcId="{F5CF15F4-8991-4A29-9E20-FA99EA1615AA}" destId="{531D89E5-013D-4DB3-9E87-06B7391E7EEF}" srcOrd="2" destOrd="0" presId="urn:microsoft.com/office/officeart/2008/layout/VerticalCurvedList"/>
    <dgm:cxn modelId="{A0C02618-F65E-41E6-9010-C4C13C33F069}" type="presParOf" srcId="{531D89E5-013D-4DB3-9E87-06B7391E7EEF}" destId="{D8F9FCDD-1D08-4E61-8E64-93C5C9EFFC76}" srcOrd="0" destOrd="0" presId="urn:microsoft.com/office/officeart/2008/layout/VerticalCurvedList"/>
    <dgm:cxn modelId="{A0C8732D-FDD5-417A-9678-84D172C2536C}" type="presParOf" srcId="{F5CF15F4-8991-4A29-9E20-FA99EA1615AA}" destId="{14690191-FDE1-44E9-BD51-74FE2EB58052}" srcOrd="3" destOrd="0" presId="urn:microsoft.com/office/officeart/2008/layout/VerticalCurvedList"/>
    <dgm:cxn modelId="{26AB0A4B-5EE9-4E86-95B2-B2CB0702EAAE}" type="presParOf" srcId="{F5CF15F4-8991-4A29-9E20-FA99EA1615AA}" destId="{CD0A4A1D-03F8-4303-A124-BB9BFA649557}" srcOrd="4" destOrd="0" presId="urn:microsoft.com/office/officeart/2008/layout/VerticalCurvedList"/>
    <dgm:cxn modelId="{917B7D65-BB3A-4B7C-92F2-C1F51C697B7A}" type="presParOf" srcId="{CD0A4A1D-03F8-4303-A124-BB9BFA649557}" destId="{45922A86-85E5-484A-B2E1-30038404BB2E}" srcOrd="0" destOrd="0" presId="urn:microsoft.com/office/officeart/2008/layout/VerticalCurvedList"/>
    <dgm:cxn modelId="{CEF7ED91-9CB2-473F-A68D-0EFAE6731B5E}" type="presParOf" srcId="{F5CF15F4-8991-4A29-9E20-FA99EA1615AA}" destId="{5842E642-ED01-44BC-83A0-D87B57AAB412}" srcOrd="5" destOrd="0" presId="urn:microsoft.com/office/officeart/2008/layout/VerticalCurvedList"/>
    <dgm:cxn modelId="{5EB36C44-F42D-474F-A6A7-8983692A3A7B}" type="presParOf" srcId="{F5CF15F4-8991-4A29-9E20-FA99EA1615AA}" destId="{FB8CEA3E-25FA-4221-997E-67E326207335}" srcOrd="6" destOrd="0" presId="urn:microsoft.com/office/officeart/2008/layout/VerticalCurvedList"/>
    <dgm:cxn modelId="{9D911C78-6FD8-4FAE-ABB0-BFD83BA0087D}" type="presParOf" srcId="{FB8CEA3E-25FA-4221-997E-67E326207335}" destId="{C5B41C9B-60D8-43E1-AA77-E5F8C4A03FDC}" srcOrd="0" destOrd="0" presId="urn:microsoft.com/office/officeart/2008/layout/VerticalCurvedList"/>
    <dgm:cxn modelId="{CFD019A1-526E-453B-811E-2BEAFB50B228}" type="presParOf" srcId="{F5CF15F4-8991-4A29-9E20-FA99EA1615AA}" destId="{69133990-4562-4539-9087-7D4F7F0CE36D}" srcOrd="7" destOrd="0" presId="urn:microsoft.com/office/officeart/2008/layout/VerticalCurvedList"/>
    <dgm:cxn modelId="{C41E1729-A7B1-49F6-B565-A1A42B14188A}" type="presParOf" srcId="{F5CF15F4-8991-4A29-9E20-FA99EA1615AA}" destId="{D7AD9B44-A916-4D46-A7DB-77DAE1BAD76B}" srcOrd="8" destOrd="0" presId="urn:microsoft.com/office/officeart/2008/layout/VerticalCurvedList"/>
    <dgm:cxn modelId="{2FDC23EF-C5AA-45F0-9A9F-505DD5DBE866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學校層面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718629ED-8201-4493-B98F-B2209904727B}" type="presOf" srcId="{AA711FA6-A9C6-45DD-A4A2-2B9557B777C3}" destId="{B46E9E30-692A-4A16-9770-9DC8C0A99F54}" srcOrd="0" destOrd="0" presId="urn:microsoft.com/office/officeart/2008/layout/VerticalCurvedList"/>
    <dgm:cxn modelId="{02BA5254-E107-4001-9F4A-2D4F09601A1F}" type="presOf" srcId="{76210A88-A05E-445B-95E2-E59217A9EFDF}" destId="{69133990-4562-4539-9087-7D4F7F0CE36D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BBA521B-48FD-4937-966B-507D5A524765}" type="presOf" srcId="{B3823CE1-3E47-4C68-B8A6-F6928181E639}" destId="{5842E642-ED01-44BC-83A0-D87B57AAB41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F6BD2B0-2D25-4327-A0F1-6839E26AF80D}" type="presOf" srcId="{BAE719C2-7F7F-41A2-B60B-7F94407DD3F3}" destId="{5CE3F60B-264D-4D37-9821-C1B91CBCFC82}" srcOrd="0" destOrd="0" presId="urn:microsoft.com/office/officeart/2008/layout/VerticalCurvedList"/>
    <dgm:cxn modelId="{0D07C1C2-1E16-4DD6-A468-B681764DECC3}" type="presOf" srcId="{3C848DAF-AC05-41A4-9CB1-FA9038F965F1}" destId="{14690191-FDE1-44E9-BD51-74FE2EB58052}" srcOrd="0" destOrd="0" presId="urn:microsoft.com/office/officeart/2008/layout/VerticalCurvedList"/>
    <dgm:cxn modelId="{1598941A-83A8-4CA3-BD7E-68A3702A7E27}" type="presOf" srcId="{8C63B917-1C67-4FDB-BB47-805AD84441FC}" destId="{7F0D9263-DDA2-48B8-A212-7115788C059A}" srcOrd="0" destOrd="0" presId="urn:microsoft.com/office/officeart/2008/layout/VerticalCurvedList"/>
    <dgm:cxn modelId="{216FE226-1D4F-49E2-BC3C-3BB19B222FB7}" type="presParOf" srcId="{7F0D9263-DDA2-48B8-A212-7115788C059A}" destId="{F5CF15F4-8991-4A29-9E20-FA99EA1615AA}" srcOrd="0" destOrd="0" presId="urn:microsoft.com/office/officeart/2008/layout/VerticalCurvedList"/>
    <dgm:cxn modelId="{C63DF088-1910-4DF7-B298-F7850A5F6BEF}" type="presParOf" srcId="{F5CF15F4-8991-4A29-9E20-FA99EA1615AA}" destId="{722C2C0A-B91C-4A11-8A81-EB37D5D332D4}" srcOrd="0" destOrd="0" presId="urn:microsoft.com/office/officeart/2008/layout/VerticalCurvedList"/>
    <dgm:cxn modelId="{C6003A0B-683F-458D-A7F5-8CA124DA80FC}" type="presParOf" srcId="{722C2C0A-B91C-4A11-8A81-EB37D5D332D4}" destId="{2ABBC6C5-48FA-424C-AAEC-A5B84A477D10}" srcOrd="0" destOrd="0" presId="urn:microsoft.com/office/officeart/2008/layout/VerticalCurvedList"/>
    <dgm:cxn modelId="{C3723CA6-F689-4059-9CA7-B0A0830040EC}" type="presParOf" srcId="{722C2C0A-B91C-4A11-8A81-EB37D5D332D4}" destId="{B46E9E30-692A-4A16-9770-9DC8C0A99F54}" srcOrd="1" destOrd="0" presId="urn:microsoft.com/office/officeart/2008/layout/VerticalCurvedList"/>
    <dgm:cxn modelId="{0D752597-4A1F-4943-ABF0-38257F404D8D}" type="presParOf" srcId="{722C2C0A-B91C-4A11-8A81-EB37D5D332D4}" destId="{21D391B1-A308-450F-AFC0-A2711E3FC7BB}" srcOrd="2" destOrd="0" presId="urn:microsoft.com/office/officeart/2008/layout/VerticalCurvedList"/>
    <dgm:cxn modelId="{19005553-DDC7-45DD-94F0-1E4A3A20D507}" type="presParOf" srcId="{722C2C0A-B91C-4A11-8A81-EB37D5D332D4}" destId="{F801A64F-9F2B-4486-8640-2703112DF184}" srcOrd="3" destOrd="0" presId="urn:microsoft.com/office/officeart/2008/layout/VerticalCurvedList"/>
    <dgm:cxn modelId="{F8400409-CF7C-4D6B-B2AA-E30B99CE7345}" type="presParOf" srcId="{F5CF15F4-8991-4A29-9E20-FA99EA1615AA}" destId="{5CE3F60B-264D-4D37-9821-C1B91CBCFC82}" srcOrd="1" destOrd="0" presId="urn:microsoft.com/office/officeart/2008/layout/VerticalCurvedList"/>
    <dgm:cxn modelId="{C4FC5F49-584F-432F-ABE2-7EFF2FC553EF}" type="presParOf" srcId="{F5CF15F4-8991-4A29-9E20-FA99EA1615AA}" destId="{531D89E5-013D-4DB3-9E87-06B7391E7EEF}" srcOrd="2" destOrd="0" presId="urn:microsoft.com/office/officeart/2008/layout/VerticalCurvedList"/>
    <dgm:cxn modelId="{395DCA47-1509-4EDE-9C54-D1DCF0D0FFA4}" type="presParOf" srcId="{531D89E5-013D-4DB3-9E87-06B7391E7EEF}" destId="{D8F9FCDD-1D08-4E61-8E64-93C5C9EFFC76}" srcOrd="0" destOrd="0" presId="urn:microsoft.com/office/officeart/2008/layout/VerticalCurvedList"/>
    <dgm:cxn modelId="{1F5BE5C3-639F-4B94-AE45-43B8A3B62190}" type="presParOf" srcId="{F5CF15F4-8991-4A29-9E20-FA99EA1615AA}" destId="{14690191-FDE1-44E9-BD51-74FE2EB58052}" srcOrd="3" destOrd="0" presId="urn:microsoft.com/office/officeart/2008/layout/VerticalCurvedList"/>
    <dgm:cxn modelId="{9E23FEB0-502F-43E0-9D18-126733860248}" type="presParOf" srcId="{F5CF15F4-8991-4A29-9E20-FA99EA1615AA}" destId="{CD0A4A1D-03F8-4303-A124-BB9BFA649557}" srcOrd="4" destOrd="0" presId="urn:microsoft.com/office/officeart/2008/layout/VerticalCurvedList"/>
    <dgm:cxn modelId="{53BAE266-220E-4EBE-A91B-C22922D669A6}" type="presParOf" srcId="{CD0A4A1D-03F8-4303-A124-BB9BFA649557}" destId="{45922A86-85E5-484A-B2E1-30038404BB2E}" srcOrd="0" destOrd="0" presId="urn:microsoft.com/office/officeart/2008/layout/VerticalCurvedList"/>
    <dgm:cxn modelId="{5A6B36E8-AD2B-48C0-AC27-73CE276088BF}" type="presParOf" srcId="{F5CF15F4-8991-4A29-9E20-FA99EA1615AA}" destId="{5842E642-ED01-44BC-83A0-D87B57AAB412}" srcOrd="5" destOrd="0" presId="urn:microsoft.com/office/officeart/2008/layout/VerticalCurvedList"/>
    <dgm:cxn modelId="{CCB9019B-39DE-40D0-8B6F-9E1A2D39F2B5}" type="presParOf" srcId="{F5CF15F4-8991-4A29-9E20-FA99EA1615AA}" destId="{FB8CEA3E-25FA-4221-997E-67E326207335}" srcOrd="6" destOrd="0" presId="urn:microsoft.com/office/officeart/2008/layout/VerticalCurvedList"/>
    <dgm:cxn modelId="{3DCCC031-2E4A-4C0E-B008-FF9274808C53}" type="presParOf" srcId="{FB8CEA3E-25FA-4221-997E-67E326207335}" destId="{C5B41C9B-60D8-43E1-AA77-E5F8C4A03FDC}" srcOrd="0" destOrd="0" presId="urn:microsoft.com/office/officeart/2008/layout/VerticalCurvedList"/>
    <dgm:cxn modelId="{1505D322-E835-4023-A7B4-E54E19E659FE}" type="presParOf" srcId="{F5CF15F4-8991-4A29-9E20-FA99EA1615AA}" destId="{69133990-4562-4539-9087-7D4F7F0CE36D}" srcOrd="7" destOrd="0" presId="urn:microsoft.com/office/officeart/2008/layout/VerticalCurvedList"/>
    <dgm:cxn modelId="{666A67B7-1D20-494D-9AE6-EFEBFBA2CB5E}" type="presParOf" srcId="{F5CF15F4-8991-4A29-9E20-FA99EA1615AA}" destId="{D7AD9B44-A916-4D46-A7DB-77DAE1BAD76B}" srcOrd="8" destOrd="0" presId="urn:microsoft.com/office/officeart/2008/layout/VerticalCurvedList"/>
    <dgm:cxn modelId="{E22FE51B-0C69-4C30-B807-97AEC4471655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學校層面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社區層面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708DC139-E36F-431F-9E75-628A12668EAC}" type="presOf" srcId="{B3823CE1-3E47-4C68-B8A6-F6928181E639}" destId="{5842E642-ED01-44BC-83A0-D87B57AAB412}" srcOrd="0" destOrd="0" presId="urn:microsoft.com/office/officeart/2008/layout/VerticalCurvedList"/>
    <dgm:cxn modelId="{48EB4BF3-48F2-4323-98FC-A5B28B413E3E}" type="presOf" srcId="{8C63B917-1C67-4FDB-BB47-805AD84441FC}" destId="{7F0D9263-DDA2-48B8-A212-7115788C059A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7CC94E4C-9F4A-486C-B978-1E64CC92E073}" type="presOf" srcId="{BAE719C2-7F7F-41A2-B60B-7F94407DD3F3}" destId="{5CE3F60B-264D-4D37-9821-C1B91CBCFC82}" srcOrd="0" destOrd="0" presId="urn:microsoft.com/office/officeart/2008/layout/VerticalCurvedList"/>
    <dgm:cxn modelId="{B02BCF5E-4955-43DA-9FAF-9391C361AE52}" type="presOf" srcId="{3C848DAF-AC05-41A4-9CB1-FA9038F965F1}" destId="{14690191-FDE1-44E9-BD51-74FE2EB58052}" srcOrd="0" destOrd="0" presId="urn:microsoft.com/office/officeart/2008/layout/VerticalCurvedList"/>
    <dgm:cxn modelId="{19BF5CAD-032A-41F4-BBA4-4AF920F5353B}" type="presOf" srcId="{AA711FA6-A9C6-45DD-A4A2-2B9557B777C3}" destId="{B46E9E30-692A-4A16-9770-9DC8C0A99F54}" srcOrd="0" destOrd="0" presId="urn:microsoft.com/office/officeart/2008/layout/VerticalCurvedList"/>
    <dgm:cxn modelId="{9E8604AE-2B2B-48B5-BEBF-3252CA6AE095}" type="presOf" srcId="{76210A88-A05E-445B-95E2-E59217A9EFDF}" destId="{69133990-4562-4539-9087-7D4F7F0CE36D}" srcOrd="0" destOrd="0" presId="urn:microsoft.com/office/officeart/2008/layout/VerticalCurvedList"/>
    <dgm:cxn modelId="{F8BB054A-8CC7-45F4-A589-8B496F683E87}" type="presParOf" srcId="{7F0D9263-DDA2-48B8-A212-7115788C059A}" destId="{F5CF15F4-8991-4A29-9E20-FA99EA1615AA}" srcOrd="0" destOrd="0" presId="urn:microsoft.com/office/officeart/2008/layout/VerticalCurvedList"/>
    <dgm:cxn modelId="{70BAEFFF-2698-47D8-8B5F-8E3D07C83D7D}" type="presParOf" srcId="{F5CF15F4-8991-4A29-9E20-FA99EA1615AA}" destId="{722C2C0A-B91C-4A11-8A81-EB37D5D332D4}" srcOrd="0" destOrd="0" presId="urn:microsoft.com/office/officeart/2008/layout/VerticalCurvedList"/>
    <dgm:cxn modelId="{9D5849D1-98AB-45A8-A38B-583B8190C853}" type="presParOf" srcId="{722C2C0A-B91C-4A11-8A81-EB37D5D332D4}" destId="{2ABBC6C5-48FA-424C-AAEC-A5B84A477D10}" srcOrd="0" destOrd="0" presId="urn:microsoft.com/office/officeart/2008/layout/VerticalCurvedList"/>
    <dgm:cxn modelId="{90ED1F98-DC83-4C2F-9008-FCB5C5042C1B}" type="presParOf" srcId="{722C2C0A-B91C-4A11-8A81-EB37D5D332D4}" destId="{B46E9E30-692A-4A16-9770-9DC8C0A99F54}" srcOrd="1" destOrd="0" presId="urn:microsoft.com/office/officeart/2008/layout/VerticalCurvedList"/>
    <dgm:cxn modelId="{5CE5E61D-3431-4904-93B0-F63AF2EBC993}" type="presParOf" srcId="{722C2C0A-B91C-4A11-8A81-EB37D5D332D4}" destId="{21D391B1-A308-450F-AFC0-A2711E3FC7BB}" srcOrd="2" destOrd="0" presId="urn:microsoft.com/office/officeart/2008/layout/VerticalCurvedList"/>
    <dgm:cxn modelId="{6B1A1634-9ADD-4EB0-A70E-E0E66F4BFAA5}" type="presParOf" srcId="{722C2C0A-B91C-4A11-8A81-EB37D5D332D4}" destId="{F801A64F-9F2B-4486-8640-2703112DF184}" srcOrd="3" destOrd="0" presId="urn:microsoft.com/office/officeart/2008/layout/VerticalCurvedList"/>
    <dgm:cxn modelId="{AD086121-05A2-4730-88C1-C31E6C9EE35E}" type="presParOf" srcId="{F5CF15F4-8991-4A29-9E20-FA99EA1615AA}" destId="{5CE3F60B-264D-4D37-9821-C1B91CBCFC82}" srcOrd="1" destOrd="0" presId="urn:microsoft.com/office/officeart/2008/layout/VerticalCurvedList"/>
    <dgm:cxn modelId="{B6140619-DCE3-4780-816C-53B3477256DA}" type="presParOf" srcId="{F5CF15F4-8991-4A29-9E20-FA99EA1615AA}" destId="{531D89E5-013D-4DB3-9E87-06B7391E7EEF}" srcOrd="2" destOrd="0" presId="urn:microsoft.com/office/officeart/2008/layout/VerticalCurvedList"/>
    <dgm:cxn modelId="{97750281-CAA6-4C75-A035-9282636F5B28}" type="presParOf" srcId="{531D89E5-013D-4DB3-9E87-06B7391E7EEF}" destId="{D8F9FCDD-1D08-4E61-8E64-93C5C9EFFC76}" srcOrd="0" destOrd="0" presId="urn:microsoft.com/office/officeart/2008/layout/VerticalCurvedList"/>
    <dgm:cxn modelId="{40060C1B-C1F3-422F-A967-294AAF9CB483}" type="presParOf" srcId="{F5CF15F4-8991-4A29-9E20-FA99EA1615AA}" destId="{14690191-FDE1-44E9-BD51-74FE2EB58052}" srcOrd="3" destOrd="0" presId="urn:microsoft.com/office/officeart/2008/layout/VerticalCurvedList"/>
    <dgm:cxn modelId="{658D206B-D276-4891-A641-5DAEFFB38027}" type="presParOf" srcId="{F5CF15F4-8991-4A29-9E20-FA99EA1615AA}" destId="{CD0A4A1D-03F8-4303-A124-BB9BFA649557}" srcOrd="4" destOrd="0" presId="urn:microsoft.com/office/officeart/2008/layout/VerticalCurvedList"/>
    <dgm:cxn modelId="{2C7A1A47-C704-4F0A-A5DC-4278C95C7947}" type="presParOf" srcId="{CD0A4A1D-03F8-4303-A124-BB9BFA649557}" destId="{45922A86-85E5-484A-B2E1-30038404BB2E}" srcOrd="0" destOrd="0" presId="urn:microsoft.com/office/officeart/2008/layout/VerticalCurvedList"/>
    <dgm:cxn modelId="{127B814D-229F-426F-8832-B2DC7CC3484B}" type="presParOf" srcId="{F5CF15F4-8991-4A29-9E20-FA99EA1615AA}" destId="{5842E642-ED01-44BC-83A0-D87B57AAB412}" srcOrd="5" destOrd="0" presId="urn:microsoft.com/office/officeart/2008/layout/VerticalCurvedList"/>
    <dgm:cxn modelId="{71218B27-B1BA-4CFF-96B0-8D06D406A1B2}" type="presParOf" srcId="{F5CF15F4-8991-4A29-9E20-FA99EA1615AA}" destId="{FB8CEA3E-25FA-4221-997E-67E326207335}" srcOrd="6" destOrd="0" presId="urn:microsoft.com/office/officeart/2008/layout/VerticalCurvedList"/>
    <dgm:cxn modelId="{9D8C3A68-973E-4001-A52B-41CD4232AF94}" type="presParOf" srcId="{FB8CEA3E-25FA-4221-997E-67E326207335}" destId="{C5B41C9B-60D8-43E1-AA77-E5F8C4A03FDC}" srcOrd="0" destOrd="0" presId="urn:microsoft.com/office/officeart/2008/layout/VerticalCurvedList"/>
    <dgm:cxn modelId="{F0B2FEC4-D6E9-4F6C-AA23-8492C20CEF0C}" type="presParOf" srcId="{F5CF15F4-8991-4A29-9E20-FA99EA1615AA}" destId="{69133990-4562-4539-9087-7D4F7F0CE36D}" srcOrd="7" destOrd="0" presId="urn:microsoft.com/office/officeart/2008/layout/VerticalCurvedList"/>
    <dgm:cxn modelId="{41A4615F-1340-4693-BF97-54CFE780EA16}" type="presParOf" srcId="{F5CF15F4-8991-4A29-9E20-FA99EA1615AA}" destId="{D7AD9B44-A916-4D46-A7DB-77DAE1BAD76B}" srcOrd="8" destOrd="0" presId="urn:microsoft.com/office/officeart/2008/layout/VerticalCurvedList"/>
    <dgm:cxn modelId="{5B621B06-AE1E-4876-A471-E49454CE0641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71A3-BA97-460B-9C4A-00A2FFFFA51F}">
      <dsp:nvSpPr>
        <dsp:cNvPr id="0" name=""/>
        <dsp:cNvSpPr/>
      </dsp:nvSpPr>
      <dsp:spPr>
        <a:xfrm>
          <a:off x="-5152379" y="-789245"/>
          <a:ext cx="6135731" cy="6135731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BC9A2-977E-495B-9EEF-A13E6E16F12F}">
      <dsp:nvSpPr>
        <dsp:cNvPr id="0" name=""/>
        <dsp:cNvSpPr/>
      </dsp:nvSpPr>
      <dsp:spPr>
        <a:xfrm>
          <a:off x="430116" y="284736"/>
          <a:ext cx="7285730" cy="569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3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常消毒以殺掉病原體 </a:t>
          </a:r>
          <a:endParaRPr lang="en-US" sz="2200" b="1" kern="1200" dirty="0"/>
        </a:p>
      </dsp:txBody>
      <dsp:txXfrm>
        <a:off x="430116" y="284736"/>
        <a:ext cx="7285730" cy="569837"/>
      </dsp:txXfrm>
    </dsp:sp>
    <dsp:sp modelId="{3197BB03-F6FE-413F-AEFD-446018BEC726}">
      <dsp:nvSpPr>
        <dsp:cNvPr id="0" name=""/>
        <dsp:cNvSpPr/>
      </dsp:nvSpPr>
      <dsp:spPr>
        <a:xfrm>
          <a:off x="73968" y="213506"/>
          <a:ext cx="712296" cy="712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DFFCA6-32CD-4AA3-97D2-CC4709B3741A}">
      <dsp:nvSpPr>
        <dsp:cNvPr id="0" name=""/>
        <dsp:cNvSpPr/>
      </dsp:nvSpPr>
      <dsp:spPr>
        <a:xfrm>
          <a:off x="838445" y="1139219"/>
          <a:ext cx="6877401" cy="5698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3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及早察覺、隔離及治療患者</a:t>
          </a:r>
          <a:endParaRPr lang="en-US" sz="2200" b="1" kern="1200" dirty="0"/>
        </a:p>
      </dsp:txBody>
      <dsp:txXfrm>
        <a:off x="838445" y="1139219"/>
        <a:ext cx="6877401" cy="569837"/>
      </dsp:txXfrm>
    </dsp:sp>
    <dsp:sp modelId="{8C3A43D5-F3A2-4E29-A38E-F0F54A1C6832}">
      <dsp:nvSpPr>
        <dsp:cNvPr id="0" name=""/>
        <dsp:cNvSpPr/>
      </dsp:nvSpPr>
      <dsp:spPr>
        <a:xfrm>
          <a:off x="482297" y="1067989"/>
          <a:ext cx="712296" cy="712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23B9F-9C7B-45B6-A5F3-C341042B6A9E}">
      <dsp:nvSpPr>
        <dsp:cNvPr id="0" name=""/>
        <dsp:cNvSpPr/>
      </dsp:nvSpPr>
      <dsp:spPr>
        <a:xfrm>
          <a:off x="963769" y="1993701"/>
          <a:ext cx="6752077" cy="5698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3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清除可供病原體繁殖的地方</a:t>
          </a:r>
          <a:endParaRPr lang="en-US" sz="2200" b="1" kern="1200" dirty="0"/>
        </a:p>
      </dsp:txBody>
      <dsp:txXfrm>
        <a:off x="963769" y="1993701"/>
        <a:ext cx="6752077" cy="569837"/>
      </dsp:txXfrm>
    </dsp:sp>
    <dsp:sp modelId="{3B12491E-CEE8-4BD2-8228-2F2106023C8F}">
      <dsp:nvSpPr>
        <dsp:cNvPr id="0" name=""/>
        <dsp:cNvSpPr/>
      </dsp:nvSpPr>
      <dsp:spPr>
        <a:xfrm>
          <a:off x="607621" y="1922472"/>
          <a:ext cx="712296" cy="712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DA5D59-9647-4658-90ED-4E4ABB611D2C}">
      <dsp:nvSpPr>
        <dsp:cNvPr id="0" name=""/>
        <dsp:cNvSpPr/>
      </dsp:nvSpPr>
      <dsp:spPr>
        <a:xfrm>
          <a:off x="838445" y="2848184"/>
          <a:ext cx="6877401" cy="5698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3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/>
            <a:t>保持良好個人、環境及食物衞生</a:t>
          </a:r>
          <a:endParaRPr lang="en-US" sz="2200" b="1" kern="1200" dirty="0"/>
        </a:p>
      </dsp:txBody>
      <dsp:txXfrm>
        <a:off x="838445" y="2848184"/>
        <a:ext cx="6877401" cy="569837"/>
      </dsp:txXfrm>
    </dsp:sp>
    <dsp:sp modelId="{5B9159D9-0D4B-40D1-9B26-43689FE64FD2}">
      <dsp:nvSpPr>
        <dsp:cNvPr id="0" name=""/>
        <dsp:cNvSpPr/>
      </dsp:nvSpPr>
      <dsp:spPr>
        <a:xfrm>
          <a:off x="482297" y="2776954"/>
          <a:ext cx="712296" cy="712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6E7EE-80B0-4E90-8D32-C43850095412}">
      <dsp:nvSpPr>
        <dsp:cNvPr id="0" name=""/>
        <dsp:cNvSpPr/>
      </dsp:nvSpPr>
      <dsp:spPr>
        <a:xfrm>
          <a:off x="430116" y="3702667"/>
          <a:ext cx="7285730" cy="5698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3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/>
            <a:t>透過接種疫苗和健康的生活模式以增強個人抵抗力 </a:t>
          </a:r>
          <a:endParaRPr lang="en-US" sz="2200" b="1" kern="1200" dirty="0"/>
        </a:p>
      </dsp:txBody>
      <dsp:txXfrm>
        <a:off x="430116" y="3702667"/>
        <a:ext cx="7285730" cy="569837"/>
      </dsp:txXfrm>
    </dsp:sp>
    <dsp:sp modelId="{211C2F64-08B1-4052-AA34-7FA4BD2B2AD5}">
      <dsp:nvSpPr>
        <dsp:cNvPr id="0" name=""/>
        <dsp:cNvSpPr/>
      </dsp:nvSpPr>
      <dsp:spPr>
        <a:xfrm>
          <a:off x="73968" y="3631437"/>
          <a:ext cx="712296" cy="712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個人層面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家庭層面</a:t>
          </a:r>
          <a:endParaRPr lang="en-US" altLang="zh-HK" sz="2400" kern="1200" dirty="0"/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學校層面</a:t>
          </a:r>
          <a:endParaRPr lang="en-US" altLang="zh-HK" sz="24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0" y="2995764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家庭層面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學校層面</a:t>
          </a:r>
          <a:endParaRPr lang="en-US" altLang="zh-HK" sz="24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家庭層面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學校層面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家庭層面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學校層面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社區層面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FED7-B253-4183-B9EB-AB3EA3591C72}" type="datetimeFigureOut">
              <a:rPr lang="zh-HK" altLang="en-US" smtClean="0"/>
              <a:pPr/>
              <a:t>19/4/2024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AEE0-F845-4979-ADDF-B157E5AA88E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30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學校可運用此投影片檔案，配合校本情況及學生生活</a:t>
            </a:r>
            <a:r>
              <a:rPr lang="en-US" altLang="zh-HK" dirty="0" smtClean="0"/>
              <a:t>/</a:t>
            </a:r>
            <a:r>
              <a:rPr lang="zh-HK" altLang="en-US" dirty="0" smtClean="0"/>
              <a:t>需要，適當調適，有效培育學生正面價值觀和態度，實踐健康的生活方式。</a:t>
            </a:r>
            <a:endParaRPr lang="en-US" altLang="zh-HK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參考資料：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sz="1200" dirty="0" smtClean="0"/>
              <a:t>「傳染病概念」</a:t>
            </a:r>
            <a:r>
              <a:rPr lang="en-US" altLang="zh-HK" dirty="0" smtClean="0"/>
              <a:t>chrome-extension://</a:t>
            </a:r>
            <a:r>
              <a:rPr lang="en-US" altLang="zh-HK" dirty="0" err="1" smtClean="0"/>
              <a:t>efaidnbmnnnibpcajpcglclefindmkaj</a:t>
            </a:r>
            <a:r>
              <a:rPr lang="en-US" altLang="zh-HK" dirty="0" smtClean="0"/>
              <a:t>/https://www.chp.gov.hk/files/pdf/guideline_prevention_of_communicable_diseases_rchd_1_concepts_of_communicable_diseases_chi.pdf</a:t>
            </a:r>
          </a:p>
          <a:p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「傳染病的概念 </a:t>
            </a:r>
            <a:r>
              <a:rPr lang="en-US" altLang="zh-TW" sz="1200" dirty="0" smtClean="0"/>
              <a:t>- </a:t>
            </a:r>
            <a:r>
              <a:rPr lang="zh-TW" altLang="en-US" sz="1200" dirty="0" smtClean="0"/>
              <a:t>安老院舍預防傳染病指引」</a:t>
            </a:r>
            <a:r>
              <a:rPr lang="en-US" altLang="zh-TW" sz="1200" dirty="0" smtClean="0"/>
              <a:t>(chrome-extension://</a:t>
            </a:r>
            <a:r>
              <a:rPr lang="en-US" altLang="zh-TW" sz="1200" dirty="0" err="1" smtClean="0"/>
              <a:t>efaidnbmnnnibpcajpcglclefindmkaj</a:t>
            </a:r>
            <a:r>
              <a:rPr lang="en-US" altLang="zh-TW" sz="1200" dirty="0" smtClean="0"/>
              <a:t>/https://www.chp.gov.hk/files/pdf/guidelines_on_prevention_of_communicable_diseases_in_residential_care_homes_for_the_elderly_chi_part1.pdf)</a:t>
            </a:r>
            <a:endParaRPr lang="en-US" sz="1200" dirty="0" smtClean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599F5-2B52-4800-9C6C-15F1152A97F6}" type="slidenum">
              <a:rPr lang="zh-HK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25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83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B4A51-1F3A-453E-BB6F-E018D22947D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7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建議承諾宣言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4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51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E4CAD-23D0-4057-B9D1-2ED06F464D99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8E04-D734-41DA-A66C-CB29ABC78FE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3A000-3849-4D61-9DE2-464B02BDAA3F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5037-D718-4D7E-8D7E-E4420EF4FF8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9200321-7F29-4728-9BB1-EDEFCEBE4B27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939508-A61E-4B4C-8822-4EE495FDA44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7FC99-D391-4379-A977-D8281A99C5D5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E63A9-7362-40EC-8B26-D2A84FCA14E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387BBC-F736-410C-933D-DE6BD15B1F99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B1F214-4AE0-4F07-B1E7-951EEDB8E2B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2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FADF40-A68B-4FDE-A134-81C5AC968D03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320AE2-FE61-499D-A070-88406330A6B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8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AAD14-FFAC-4AC0-8ABC-8E653FC07E0E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1270-F10F-4162-85CE-F0B67DAE864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9E208-C059-4303-8435-DE04FE4E8337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437-7503-4D3F-9604-2471CD1E773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4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en-US" altLang="zh-HK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/>
            </a:lvl1pPr>
            <a:lvl2pPr>
              <a:defRPr sz="2800"/>
            </a:lvl2pPr>
          </a:lstStyle>
          <a:p>
            <a:pPr lvl="0"/>
            <a:r>
              <a:rPr lang="en-US" altLang="zh-HK" dirty="0" smtClean="0"/>
              <a:t>Edit Master text styles</a:t>
            </a:r>
          </a:p>
          <a:p>
            <a:pPr lvl="1"/>
            <a:r>
              <a:rPr lang="en-US" altLang="zh-HK" dirty="0" smtClean="0"/>
              <a:t>Second level</a:t>
            </a:r>
          </a:p>
          <a:p>
            <a:pPr lvl="2"/>
            <a:r>
              <a:rPr lang="en-US" altLang="zh-HK" dirty="0" smtClean="0"/>
              <a:t>Third level</a:t>
            </a:r>
          </a:p>
          <a:p>
            <a:pPr lvl="3"/>
            <a:r>
              <a:rPr lang="en-US" altLang="zh-HK" dirty="0" smtClean="0"/>
              <a:t>Fourth level</a:t>
            </a:r>
          </a:p>
          <a:p>
            <a:pPr lvl="4"/>
            <a:r>
              <a:rPr lang="en-US" altLang="zh-HK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C4F4-4C2F-4AA7-BE90-00BE4413F416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C417-72F9-480D-87BE-EF4293C207A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59C14-CD19-415B-9744-B42EACDFA605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0F88-73F8-467D-9443-A9A505F4D06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95B6A-03D4-4D41-8440-520C5A283E9A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1EECB-06C0-4668-BFFA-191A45C1D76C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23FF4-597B-4C45-B722-E04E997258E2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79D63-37B7-4227-963E-B07B9C9D3DF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49FAA-CBCA-44AE-A5D2-1D963C90AE5B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0CB64-AC19-4D04-8745-3391259BE51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EED48-40A5-4808-AB09-3EFDD231B89B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6AF22-47E5-4872-A06B-9A64AB3681A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0D67E-DA62-478B-B094-80792B6DAE31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57A30-5026-4054-9D85-71621B723FC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HK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DDFCE-93E8-42B3-AF9B-6468F39196BB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5982-141F-49DF-9D97-2D99B117BB5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C12F3-63A1-42B7-8C4A-A23812004C99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E2FF5-A12D-4ECE-B5E9-4BC910B9CD70}" type="slidenum">
              <a:rPr lang="en-US" altLang="zh-HK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6423737" cy="1906371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CCFF33">
                  <a:alpha val="64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如何預防傳染病，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保持身體健康？</a:t>
            </a:r>
            <a:endParaRPr lang="zh-HK" altLang="en-US" sz="2400" dirty="0">
              <a:solidFill>
                <a:schemeClr val="accent5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8E04-D734-41DA-A66C-CB29ABC78FEA}" type="slidenum">
              <a:rPr lang="en-US" altLang="zh-HK" smtClean="0">
                <a:solidFill>
                  <a:srgbClr val="5FCBEF"/>
                </a:solidFill>
              </a:rPr>
              <a:pPr/>
              <a:t>1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7739" y="4704468"/>
            <a:ext cx="4741842" cy="1934396"/>
          </a:xfrm>
        </p:spPr>
        <p:txBody>
          <a:bodyPr/>
          <a:lstStyle/>
          <a:p>
            <a:pPr algn="l"/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  <a:endParaRPr lang="en-US" altLang="zh-TW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初中／高中</a:t>
            </a:r>
            <a:endParaRPr lang="zh-TW" alt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  德育</a:t>
            </a: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、公民及國民教育組製作</a:t>
            </a:r>
            <a:endParaRPr lang="en-US" altLang="zh-TW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最後更新日期：</a:t>
            </a:r>
            <a:r>
              <a:rPr lang="en-US" altLang="zh-TW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HK" alt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TW" altLang="en-US" sz="4400" smtClean="0">
                <a:solidFill>
                  <a:srgbClr val="7030A0"/>
                </a:solidFill>
              </a:rPr>
              <a:t>個人層面 </a:t>
            </a:r>
            <a:endParaRPr lang="zh-HK" altLang="en-US" sz="440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17450" y="1399193"/>
            <a:ext cx="6446838" cy="5219700"/>
          </a:xfrm>
        </p:spPr>
        <p:txBody>
          <a:bodyPr rtlCol="0">
            <a:noAutofit/>
          </a:bodyPr>
          <a:lstStyle/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>
                <a:solidFill>
                  <a:srgbClr val="C00000"/>
                </a:solidFill>
              </a:rPr>
              <a:t>)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實行良好的健康習慣，包括保持個人衞生、生活常規和樂觀心情。</a:t>
            </a:r>
          </a:p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積極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養成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恆常運動和健康飲食習慣，保持身體健康。</a:t>
            </a:r>
            <a:endParaRPr lang="en-US" altLang="zh-TW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10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531373" cy="25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個人層面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>
          <a:xfrm>
            <a:off x="557212" y="1342887"/>
            <a:ext cx="6446838" cy="52197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盡量避免前往人多擠迫的地方</a:t>
            </a:r>
            <a:r>
              <a:rPr lang="zh-TW" altLang="en-US" sz="2400" dirty="0" smtClean="0">
                <a:solidFill>
                  <a:srgbClr val="404040"/>
                </a:solidFill>
              </a:rPr>
              <a:t>，如需搭乘交通工具或在人多擠逼的地方逗留時，應以正確方法佩戴口罩。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經常保持雙手清潔</a:t>
            </a:r>
            <a:r>
              <a:rPr lang="zh-TW" altLang="en-US" sz="2400" dirty="0" smtClean="0">
                <a:solidFill>
                  <a:srgbClr val="404040"/>
                </a:solidFill>
              </a:rPr>
              <a:t>，尤其在觸摸口、鼻或眼之前；觸摸扶手或門把等公共設施後，洗手時應以梘液和清水清潔雙手，並搓手最少</a:t>
            </a:r>
            <a:r>
              <a:rPr lang="en-US" altLang="zh-TW" sz="2400" dirty="0" smtClean="0">
                <a:solidFill>
                  <a:srgbClr val="404040"/>
                </a:solidFill>
              </a:rPr>
              <a:t>20</a:t>
            </a:r>
            <a:r>
              <a:rPr lang="zh-TW" altLang="en-US" sz="2400" dirty="0" smtClean="0">
                <a:solidFill>
                  <a:srgbClr val="404040"/>
                </a:solidFill>
              </a:rPr>
              <a:t>秒。</a:t>
            </a:r>
            <a:endParaRPr lang="en-US" altLang="zh-TW" sz="24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打噴嚏或咳嗽時應用紙巾掩蓋口鼻</a:t>
            </a:r>
            <a:r>
              <a:rPr lang="zh-TW" altLang="en-US" sz="2400" dirty="0">
                <a:solidFill>
                  <a:srgbClr val="404040"/>
                </a:solidFill>
              </a:rPr>
              <a:t>，把用過的紙巾棄置於有蓋垃圾箱內，然後徹底清潔雙手。</a:t>
            </a:r>
            <a:endParaRPr lang="en-US" altLang="zh-TW" sz="24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如廁時亦要注重衞生</a:t>
            </a:r>
            <a:r>
              <a:rPr lang="zh-TW" altLang="en-US" sz="2400" dirty="0">
                <a:solidFill>
                  <a:srgbClr val="404040"/>
                </a:solidFill>
              </a:rPr>
              <a:t>，先將廁板蓋上才沖廁水，以免散播病菌。</a:t>
            </a:r>
            <a:endParaRPr lang="zh-HK" altLang="en-US" sz="2400" dirty="0">
              <a:solidFill>
                <a:srgbClr val="40404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11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89" t="18070" r="36738" b="6949"/>
          <a:stretch/>
        </p:blipFill>
        <p:spPr>
          <a:xfrm>
            <a:off x="1861356" y="188640"/>
            <a:ext cx="4856382" cy="650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12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36" t="19897" r="36422" b="11197"/>
          <a:stretch/>
        </p:blipFill>
        <p:spPr>
          <a:xfrm>
            <a:off x="1745011" y="476672"/>
            <a:ext cx="4700239" cy="60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13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14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8899" y="1340768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/>
              <a:t>留意家人實踐</a:t>
            </a:r>
            <a:r>
              <a:rPr lang="zh-TW" altLang="en-US" sz="2400" dirty="0" smtClean="0"/>
              <a:t>健康生活習慣，互相提點</a:t>
            </a:r>
            <a:endParaRPr lang="en-US" altLang="zh-TW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承擔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 smtClean="0"/>
              <a:t>主動</a:t>
            </a:r>
            <a:r>
              <a:rPr lang="zh-TW" altLang="en-US" sz="2400" dirty="0"/>
              <a:t>表達對家人身心健康的關懷</a:t>
            </a:r>
            <a:r>
              <a:rPr lang="en-US" altLang="zh-TW" sz="2400" dirty="0"/>
              <a:t>(</a:t>
            </a:r>
            <a:r>
              <a:rPr lang="zh-TW" altLang="en-US" sz="2400" dirty="0"/>
              <a:t>包括祖父母、父母、兄弟姊妹</a:t>
            </a:r>
            <a:r>
              <a:rPr lang="en-US" altLang="zh-TW" sz="2400" dirty="0"/>
              <a:t>) </a:t>
            </a:r>
            <a:r>
              <a:rPr lang="zh-TW" altLang="en-US" sz="2400" dirty="0"/>
              <a:t>，提高大家「正能量」</a:t>
            </a:r>
            <a:endParaRPr lang="en-US" altLang="zh-TW" sz="2000" i="1" u="sng" dirty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積極</a:t>
            </a:r>
            <a:r>
              <a:rPr lang="zh-TW" altLang="en-US" sz="2400" dirty="0"/>
              <a:t>參與家居清潔的工作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3318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19" y="4653136"/>
            <a:ext cx="2870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15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HK" altLang="en-US" sz="4400" dirty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4477" y="1865805"/>
            <a:ext cx="6609124" cy="347503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積極</a:t>
            </a:r>
            <a:r>
              <a:rPr lang="zh-TW" altLang="en-US" sz="2800" b="1" dirty="0">
                <a:solidFill>
                  <a:srgbClr val="00B0F0"/>
                </a:solidFill>
              </a:rPr>
              <a:t>協助做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家務</a:t>
            </a:r>
            <a:r>
              <a:rPr lang="zh-TW" altLang="en-US" sz="2800" dirty="0" smtClean="0"/>
              <a:t>，保持清潔</a:t>
            </a:r>
            <a:r>
              <a:rPr lang="zh-TW" altLang="en-US" sz="2800" dirty="0"/>
              <a:t>和整齊的生活</a:t>
            </a:r>
            <a:r>
              <a:rPr lang="zh-TW" altLang="en-US" sz="2800" dirty="0" smtClean="0"/>
              <a:t>環境。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當</a:t>
            </a:r>
            <a:r>
              <a:rPr lang="zh-TW" altLang="en-US" sz="2800" dirty="0"/>
              <a:t>出現呼吸道感染病徵，應戴上外科口罩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避免與家人密切接觸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及盡早向醫生求診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提醒家人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妥善</a:t>
            </a:r>
            <a:r>
              <a:rPr lang="zh-TW" altLang="en-US" sz="2800" b="1" dirty="0">
                <a:solidFill>
                  <a:srgbClr val="00B0F0"/>
                </a:solidFill>
              </a:rPr>
              <a:t>保養排水渠管</a:t>
            </a:r>
            <a:r>
              <a:rPr lang="zh-TW" altLang="en-US" sz="2800" dirty="0"/>
              <a:t>和定期（約每星期一次）把約半公升的清水</a:t>
            </a:r>
            <a:r>
              <a:rPr lang="zh-TW" altLang="en-US" sz="2800" dirty="0" smtClean="0"/>
              <a:t>注入每個排水</a:t>
            </a:r>
            <a:r>
              <a:rPr lang="zh-TW" altLang="en-US" sz="2800" dirty="0"/>
              <a:t>口（</a:t>
            </a:r>
            <a:r>
              <a:rPr lang="en-US" altLang="zh-TW" sz="2800" dirty="0"/>
              <a:t>U</a:t>
            </a:r>
            <a:r>
              <a:rPr lang="zh-TW" altLang="en-US" sz="2800" dirty="0"/>
              <a:t>型隔氣口），以確保環境衞</a:t>
            </a:r>
            <a:r>
              <a:rPr lang="zh-TW" altLang="en-US" sz="2800" dirty="0" smtClean="0"/>
              <a:t>生。</a:t>
            </a:r>
            <a:endParaRPr lang="en-US" altLang="zh-TW" sz="28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16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17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學校</a:t>
            </a:r>
            <a:r>
              <a:rPr lang="zh-TW" altLang="en-US" sz="4400" dirty="0">
                <a:solidFill>
                  <a:srgbClr val="7030A0"/>
                </a:solidFill>
              </a:rPr>
              <a:t>層面。。。我做得到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373" y="1988840"/>
            <a:ext cx="6696364" cy="464055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/>
              <a:t>小心留意自己行為，保持學校環境衛生。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>
              <a:solidFill>
                <a:srgbClr val="FF6600"/>
              </a:solidFill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2625284" y="3789040"/>
            <a:ext cx="3117850" cy="19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18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34888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19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什麼是傳染病？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48" y="1575996"/>
            <a:ext cx="6348413" cy="3881437"/>
          </a:xfrm>
        </p:spPr>
        <p:txBody>
          <a:bodyPr/>
          <a:lstStyle/>
          <a:p>
            <a:pPr marL="0" indent="0" hangingPunct="0">
              <a:buNone/>
            </a:pPr>
            <a:r>
              <a:rPr lang="zh-TW" altLang="en-US" sz="3000" dirty="0"/>
              <a:t>傳染病是指一些</a:t>
            </a:r>
            <a:r>
              <a:rPr lang="zh-TW" altLang="en-US" sz="3000" dirty="0">
                <a:solidFill>
                  <a:srgbClr val="FF0000"/>
                </a:solidFill>
              </a:rPr>
              <a:t>可以傳播</a:t>
            </a:r>
            <a:r>
              <a:rPr lang="zh-TW" altLang="en-US" sz="3000" dirty="0"/>
              <a:t>而</a:t>
            </a:r>
            <a:r>
              <a:rPr lang="zh-TW" altLang="en-US" sz="3000" dirty="0">
                <a:solidFill>
                  <a:srgbClr val="FF0000"/>
                </a:solidFill>
              </a:rPr>
              <a:t>使人受感染</a:t>
            </a:r>
            <a:r>
              <a:rPr lang="zh-TW" altLang="en-US" sz="3000" dirty="0"/>
              <a:t>的疾病。此類疾病是由病原體（例如細菌、病毒）侵入人體所引致的。</a:t>
            </a:r>
            <a:r>
              <a:rPr lang="zh-TW" altLang="en-US" sz="3000" dirty="0">
                <a:solidFill>
                  <a:srgbClr val="FF0000"/>
                </a:solidFill>
              </a:rPr>
              <a:t>病原體在體內繁殖或產生毒素，並對正常細胞及其功能造成破壞</a:t>
            </a:r>
            <a:r>
              <a:rPr lang="zh-TW" altLang="en-US" sz="3000" dirty="0"/>
              <a:t>，嚴重時甚至引致死亡。這些病原體，</a:t>
            </a:r>
            <a:r>
              <a:rPr lang="zh-TW" altLang="en-US" sz="3000" dirty="0">
                <a:solidFill>
                  <a:srgbClr val="FF0000"/>
                </a:solidFill>
              </a:rPr>
              <a:t>能透過多種不同的途徑</a:t>
            </a:r>
            <a:r>
              <a:rPr lang="zh-TW" altLang="en-US" sz="3000" dirty="0"/>
              <a:t>，從一個傳染源（例如病人、病畜）</a:t>
            </a:r>
            <a:r>
              <a:rPr lang="zh-TW" altLang="en-US" sz="3000" dirty="0">
                <a:solidFill>
                  <a:srgbClr val="FF0000"/>
                </a:solidFill>
              </a:rPr>
              <a:t>傳到另一個人身上</a:t>
            </a:r>
            <a:r>
              <a:rPr lang="zh-TW" altLang="en-US" sz="3000" dirty="0"/>
              <a:t>，使其他人也感染到同樣疾病。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2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5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438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5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社區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</a:t>
            </a:r>
            <a:r>
              <a:rPr lang="zh-TW" altLang="en-US" sz="4400" dirty="0">
                <a:solidFill>
                  <a:srgbClr val="7030A0"/>
                </a:solidFill>
              </a:rPr>
              <a:t>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09700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/>
              <a:t>注意個人行為，保持社區環境清潔，關注公共衛生。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/>
              <a:t>主動關心社會一些</a:t>
            </a:r>
            <a:r>
              <a:rPr lang="zh-TW" altLang="en-US" sz="2600" dirty="0" smtClean="0"/>
              <a:t>弱勢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有</a:t>
            </a:r>
            <a:r>
              <a:rPr lang="zh-TW" altLang="en-US" sz="2600" dirty="0"/>
              <a:t>需要的人，互相支持。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8443" name="Picture 11" descr="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/>
          <a:stretch/>
        </p:blipFill>
        <p:spPr bwMode="auto">
          <a:xfrm>
            <a:off x="1979712" y="3657227"/>
            <a:ext cx="4511117" cy="25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20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5759"/>
            <a:ext cx="6447501" cy="1242464"/>
          </a:xfrm>
        </p:spPr>
        <p:txBody>
          <a:bodyPr>
            <a:normAutofit/>
          </a:bodyPr>
          <a:lstStyle/>
          <a:p>
            <a:pPr algn="r"/>
            <a:r>
              <a:rPr lang="zh-HK" altLang="en-US" sz="4800" b="1" dirty="0">
                <a:solidFill>
                  <a:schemeClr val="accent1">
                    <a:lumMod val="75000"/>
                  </a:schemeClr>
                </a:solidFill>
              </a:rPr>
              <a:t>「我的行動承諾！」</a:t>
            </a:r>
          </a:p>
        </p:txBody>
      </p:sp>
      <p:pic>
        <p:nvPicPr>
          <p:cNvPr id="47106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639538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21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39552" y="391211"/>
            <a:ext cx="7364485" cy="212205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承諾從今天起，時刻保持良好的個人、環境及食物衛生，保持身體健康。」</a:t>
            </a:r>
            <a:endParaRPr lang="zh-HK" altLang="en-US" sz="4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22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96" y="2636912"/>
            <a:ext cx="48101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89" y="1556792"/>
            <a:ext cx="6447501" cy="2595460"/>
          </a:xfrm>
        </p:spPr>
        <p:txBody>
          <a:bodyPr>
            <a:normAutofit/>
          </a:bodyPr>
          <a:lstStyle/>
          <a:p>
            <a:pPr algn="ctr"/>
            <a:r>
              <a:rPr lang="zh-HK" altLang="en-US" sz="4800" b="1" dirty="0"/>
              <a:t>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23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傳染鏈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7778824" cy="44132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病原體</a:t>
            </a:r>
            <a:endParaRPr lang="en-US" altLang="zh-TW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dirty="0"/>
              <a:t>引致感染</a:t>
            </a:r>
            <a:r>
              <a:rPr lang="zh-TW" altLang="en-US" dirty="0" smtClean="0"/>
              <a:t>的微生物</a:t>
            </a:r>
            <a:r>
              <a:rPr lang="zh-TW" altLang="en-US" dirty="0"/>
              <a:t>，如細菌、病毒、真菌（黴菌）和寄生蟲。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5"/>
                </a:solidFill>
              </a:rPr>
              <a:t>傳染源</a:t>
            </a:r>
            <a:endParaRPr lang="en-US" altLang="zh-TW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dirty="0" smtClean="0"/>
              <a:t>任何</a:t>
            </a:r>
            <a:r>
              <a:rPr lang="zh-TW" altLang="en-US" dirty="0"/>
              <a:t>讓</a:t>
            </a:r>
            <a:r>
              <a:rPr lang="zh-TW" altLang="en-US" dirty="0" smtClean="0"/>
              <a:t>病原體存活</a:t>
            </a:r>
            <a:r>
              <a:rPr lang="zh-TW" altLang="en-US" dirty="0"/>
              <a:t>、寄居和繁殖</a:t>
            </a:r>
            <a:r>
              <a:rPr lang="zh-TW" altLang="en-US" dirty="0" smtClean="0"/>
              <a:t>的源頭，</a:t>
            </a:r>
            <a:r>
              <a:rPr lang="zh-TW" altLang="en-US" dirty="0"/>
              <a:t>如受感染的人類（例如病人、帶菌者和隱性感染患者）、禽畜、昆蟲和泥土。人類可透過接觸傳染源感染病原體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3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傳染鏈（續）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7778824" cy="426920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傳播途徑</a:t>
            </a:r>
            <a:endParaRPr lang="en-US" altLang="zh-TW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dirty="0" smtClean="0"/>
              <a:t>病原體</a:t>
            </a:r>
            <a:r>
              <a:rPr lang="zh-TW" altLang="en-US" dirty="0"/>
              <a:t>由一處到另一處的移動方式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有些</a:t>
            </a:r>
            <a:r>
              <a:rPr lang="zh-TW" altLang="en-US" dirty="0"/>
              <a:t>傳染病能以超過一種的方式傳播，例如：水痘可以經</a:t>
            </a:r>
            <a:r>
              <a:rPr lang="zh-TW" altLang="en-US" dirty="0" smtClean="0"/>
              <a:t>空氣、飛沫</a:t>
            </a:r>
            <a:r>
              <a:rPr lang="zh-TW" altLang="en-US" dirty="0"/>
              <a:t>或接觸</a:t>
            </a:r>
            <a:r>
              <a:rPr lang="zh-TW" altLang="en-US" dirty="0" smtClean="0"/>
              <a:t>傳播。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5"/>
                </a:solidFill>
              </a:rPr>
              <a:t>宿主</a:t>
            </a:r>
            <a:endParaRPr lang="en-US" altLang="zh-TW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dirty="0" smtClean="0"/>
              <a:t>容易</a:t>
            </a:r>
            <a:r>
              <a:rPr lang="zh-TW" altLang="en-US" dirty="0"/>
              <a:t>受感染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某些人較</a:t>
            </a:r>
            <a:r>
              <a:rPr lang="zh-TW" altLang="en-US" dirty="0"/>
              <a:t>易成為傳染病的宿主，例如幼兒、長者及長期病患者。他們的抵抗力較弱，因而容易受到感染。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4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3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03176"/>
          </a:xfrm>
        </p:spPr>
        <p:txBody>
          <a:bodyPr/>
          <a:lstStyle/>
          <a:p>
            <a:r>
              <a:rPr lang="zh-TW" altLang="en-US" dirty="0"/>
              <a:t>傳播途徑及傳染病</a:t>
            </a:r>
            <a:r>
              <a:rPr lang="zh-TW" altLang="en-US" dirty="0" smtClean="0"/>
              <a:t>例子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5</a:t>
            </a:fld>
            <a:endParaRPr lang="en-US" altLang="zh-HK">
              <a:solidFill>
                <a:srgbClr val="5FCBE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86737"/>
              </p:ext>
            </p:extLst>
          </p:nvPr>
        </p:nvGraphicFramePr>
        <p:xfrm>
          <a:off x="609600" y="1797477"/>
          <a:ext cx="7850832" cy="46096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70112">
                  <a:extLst>
                    <a:ext uri="{9D8B030D-6E8A-4147-A177-3AD203B41FA5}">
                      <a16:colId xmlns:a16="http://schemas.microsoft.com/office/drawing/2014/main" val="3416435609"/>
                    </a:ext>
                  </a:extLst>
                </a:gridCol>
                <a:gridCol w="3863776">
                  <a:extLst>
                    <a:ext uri="{9D8B030D-6E8A-4147-A177-3AD203B41FA5}">
                      <a16:colId xmlns:a16="http://schemas.microsoft.com/office/drawing/2014/main" val="2602007254"/>
                    </a:ext>
                  </a:extLst>
                </a:gridCol>
                <a:gridCol w="2616944">
                  <a:extLst>
                    <a:ext uri="{9D8B030D-6E8A-4147-A177-3AD203B41FA5}">
                      <a16:colId xmlns:a16="http://schemas.microsoft.com/office/drawing/2014/main" val="460424274"/>
                    </a:ext>
                  </a:extLst>
                </a:gridCol>
              </a:tblGrid>
              <a:tr h="5422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傳播途徑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傳染病例子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122646"/>
                  </a:ext>
                </a:extLst>
              </a:tr>
              <a:tr h="228181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接觸傳播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經直接接觸患者的身體，例如：玩集體遊戲時皮膚的觸碰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經間接接觸沾有病原體的物件，如共用的毛巾、梳和衣服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傳染性急性結膜炎（紅眼症） 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水痘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手足口病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頭蝨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耐藥性金黃葡萄球菌感染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8814"/>
                  </a:ext>
                </a:extLst>
              </a:tr>
              <a:tr h="1785585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飛沫傳播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經吸入患者打噴嚏、咳嗽、吐痰或講話時所噴出的飛沫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經觸摸沾有病原體的物件後，再觸摸口、鼻或眼睛時進入身體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流行性感冒（流感）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傷風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嚴重急性呼吸系統綜合症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9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8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03176"/>
          </a:xfrm>
        </p:spPr>
        <p:txBody>
          <a:bodyPr/>
          <a:lstStyle/>
          <a:p>
            <a:r>
              <a:rPr lang="zh-TW" altLang="en-US" dirty="0"/>
              <a:t>傳播途徑及傳染病</a:t>
            </a:r>
            <a:r>
              <a:rPr lang="zh-TW" altLang="en-US" dirty="0" smtClean="0"/>
              <a:t>例子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6</a:t>
            </a:fld>
            <a:endParaRPr lang="en-US" altLang="zh-HK">
              <a:solidFill>
                <a:srgbClr val="5FCBE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28092"/>
              </p:ext>
            </p:extLst>
          </p:nvPr>
        </p:nvGraphicFramePr>
        <p:xfrm>
          <a:off x="609600" y="1926620"/>
          <a:ext cx="7850832" cy="360156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70112">
                  <a:extLst>
                    <a:ext uri="{9D8B030D-6E8A-4147-A177-3AD203B41FA5}">
                      <a16:colId xmlns:a16="http://schemas.microsoft.com/office/drawing/2014/main" val="3416435609"/>
                    </a:ext>
                  </a:extLst>
                </a:gridCol>
                <a:gridCol w="3863776">
                  <a:extLst>
                    <a:ext uri="{9D8B030D-6E8A-4147-A177-3AD203B41FA5}">
                      <a16:colId xmlns:a16="http://schemas.microsoft.com/office/drawing/2014/main" val="2602007254"/>
                    </a:ext>
                  </a:extLst>
                </a:gridCol>
                <a:gridCol w="2616944">
                  <a:extLst>
                    <a:ext uri="{9D8B030D-6E8A-4147-A177-3AD203B41FA5}">
                      <a16:colId xmlns:a16="http://schemas.microsoft.com/office/drawing/2014/main" val="460424274"/>
                    </a:ext>
                  </a:extLst>
                </a:gridCol>
              </a:tblGrid>
              <a:tr h="5422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傳播途徑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傳染病例子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122646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空氣</a:t>
                      </a:r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病原體附在微塵或水點上，在空氣中浮游一段時間，再經呼吸道進入人體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水痘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肺結核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8814"/>
                  </a:ext>
                </a:extLst>
              </a:tr>
              <a:tr h="1785585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食物或水源傳播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進食了受污染的水或食物，或是使用受污染的食具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食物中毒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霍亂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桿菌痢疾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甲型、戊型肝炎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9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2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03176"/>
          </a:xfrm>
        </p:spPr>
        <p:txBody>
          <a:bodyPr/>
          <a:lstStyle/>
          <a:p>
            <a:r>
              <a:rPr lang="zh-TW" altLang="en-US" dirty="0"/>
              <a:t>傳播途徑及傳染病</a:t>
            </a:r>
            <a:r>
              <a:rPr lang="zh-TW" altLang="en-US" dirty="0" smtClean="0"/>
              <a:t>例子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7</a:t>
            </a:fld>
            <a:endParaRPr lang="en-US" altLang="zh-HK">
              <a:solidFill>
                <a:srgbClr val="5FCBE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88446"/>
              </p:ext>
            </p:extLst>
          </p:nvPr>
        </p:nvGraphicFramePr>
        <p:xfrm>
          <a:off x="609600" y="1916832"/>
          <a:ext cx="7850832" cy="38895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70112">
                  <a:extLst>
                    <a:ext uri="{9D8B030D-6E8A-4147-A177-3AD203B41FA5}">
                      <a16:colId xmlns:a16="http://schemas.microsoft.com/office/drawing/2014/main" val="3416435609"/>
                    </a:ext>
                  </a:extLst>
                </a:gridCol>
                <a:gridCol w="3863776">
                  <a:extLst>
                    <a:ext uri="{9D8B030D-6E8A-4147-A177-3AD203B41FA5}">
                      <a16:colId xmlns:a16="http://schemas.microsoft.com/office/drawing/2014/main" val="2602007254"/>
                    </a:ext>
                  </a:extLst>
                </a:gridCol>
                <a:gridCol w="2616944">
                  <a:extLst>
                    <a:ext uri="{9D8B030D-6E8A-4147-A177-3AD203B41FA5}">
                      <a16:colId xmlns:a16="http://schemas.microsoft.com/office/drawing/2014/main" val="460424274"/>
                    </a:ext>
                  </a:extLst>
                </a:gridCol>
              </a:tblGrid>
              <a:tr h="5422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傳播途徑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傳染病例子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122646"/>
                  </a:ext>
                </a:extLst>
              </a:tr>
              <a:tr h="156173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病媒</a:t>
                      </a:r>
                      <a:r>
                        <a:rPr lang="zh-CN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病原體在昆蟲體內，如蚊、蟎、蜱或其他昆蟲寄居或繁殖，並經之使人受感染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蚊子傳播疾患：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登革熱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瘧疾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+mn-ea"/>
                        </a:rPr>
                        <a:t>日本腦炎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8814"/>
                  </a:ext>
                </a:extLst>
              </a:tr>
              <a:tr h="1785585">
                <a:tc>
                  <a:txBody>
                    <a:bodyPr/>
                    <a:lstStyle/>
                    <a:p>
                      <a:r>
                        <a:rPr lang="zh-CN" altLang="en-US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血液或體液傳播 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被受污染的針或利器所傷，或進行不安全性行為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乙型、丙型肝炎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後天免疫力缺乏症（愛滋病）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9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如何有效預防</a:t>
            </a:r>
            <a:r>
              <a:rPr lang="zh-TW" altLang="en-US" dirty="0" smtClean="0"/>
              <a:t>感染？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16334"/>
              </p:ext>
            </p:extLst>
          </p:nvPr>
        </p:nvGraphicFramePr>
        <p:xfrm>
          <a:off x="609600" y="1484784"/>
          <a:ext cx="7778824" cy="455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8</a:t>
            </a:fld>
            <a:endParaRPr lang="en-US" altLang="zh-HK">
              <a:solidFill>
                <a:srgbClr val="5FCBE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0582" y="286820"/>
            <a:ext cx="1800199" cy="1631216"/>
            <a:chOff x="7131989" y="129568"/>
            <a:chExt cx="1411287" cy="1617216"/>
          </a:xfrm>
        </p:grpSpPr>
        <p:pic>
          <p:nvPicPr>
            <p:cNvPr id="7" name="圖片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7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989" y="220662"/>
              <a:ext cx="14112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1"/>
            <p:cNvSpPr/>
            <p:nvPr/>
          </p:nvSpPr>
          <p:spPr>
            <a:xfrm>
              <a:off x="7352890" y="129568"/>
              <a:ext cx="693564" cy="1617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0000" b="1" i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rgbClr val="42B051"/>
                    </a:outerShdw>
                  </a:effectLst>
                </a:rPr>
                <a:t>X</a:t>
              </a:r>
              <a:endParaRPr lang="zh-TW" altLang="en-US" sz="100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36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095275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9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</TotalTime>
  <Words>1118</Words>
  <Application>Microsoft Office PowerPoint</Application>
  <PresentationFormat>On-screen Show (4:3)</PresentationFormat>
  <Paragraphs>156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Facet</vt:lpstr>
      <vt:lpstr>如何預防傳染病， 保持身體健康？</vt:lpstr>
      <vt:lpstr>什麼是傳染病？</vt:lpstr>
      <vt:lpstr>傳染鏈</vt:lpstr>
      <vt:lpstr>傳染鏈（續）</vt:lpstr>
      <vt:lpstr>傳播途徑及傳染病例子</vt:lpstr>
      <vt:lpstr>傳播途徑及傳染病例子</vt:lpstr>
      <vt:lpstr>傳播途徑及傳染病例子</vt:lpstr>
      <vt:lpstr>如何有效預防感染？</vt:lpstr>
      <vt:lpstr>PowerPoint Presentation</vt:lpstr>
      <vt:lpstr>個人層面 </vt:lpstr>
      <vt:lpstr>個人層面 。。。我做得到!!!</vt:lpstr>
      <vt:lpstr>PowerPoint Presentation</vt:lpstr>
      <vt:lpstr>PowerPoint Presentation</vt:lpstr>
      <vt:lpstr>PowerPoint Presentation</vt:lpstr>
      <vt:lpstr>家庭層面 </vt:lpstr>
      <vt:lpstr>家庭層面 。。。我做得到!!!</vt:lpstr>
      <vt:lpstr>PowerPoint Presentation</vt:lpstr>
      <vt:lpstr>學校層面。。。我做得到!!! </vt:lpstr>
      <vt:lpstr>PowerPoint Presentation</vt:lpstr>
      <vt:lpstr>社區層面。。。我做得到!!! </vt:lpstr>
      <vt:lpstr>「我的行動承諾！」</vt:lpstr>
      <vt:lpstr>「我承諾從今天起，時刻保持良好的個人、環境及食物衛生，保持身體健康。」</vt:lpstr>
      <vt:lpstr>完</vt:lpstr>
    </vt:vector>
  </TitlesOfParts>
  <Company>The Government of the HKSAR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</dc:creator>
  <cp:lastModifiedBy>CDI, EDB</cp:lastModifiedBy>
  <cp:revision>465</cp:revision>
  <cp:lastPrinted>2018-01-05T04:19:56Z</cp:lastPrinted>
  <dcterms:created xsi:type="dcterms:W3CDTF">2016-08-08T06:18:55Z</dcterms:created>
  <dcterms:modified xsi:type="dcterms:W3CDTF">2024-04-19T07:26:37Z</dcterms:modified>
</cp:coreProperties>
</file>